
<file path=[Content_Types].xml><?xml version="1.0" encoding="utf-8"?>
<Types xmlns="http://schemas.openxmlformats.org/package/2006/content-types">
  <Default ContentType="application/x-fontdata" Extension="fntdata"/>
  <Default ContentType="image/jpeg" Extension="jpg"/>
  <Default ContentType="image/png" Extension="png"/>
  <Default ContentType="application/vnd.openxmlformats-package.relationships+xml" Extension="rels"/>
  <Default ContentType="application/xml" Extension="xml"/>
  <Override ContentType="application/vnd.openxmlformats-officedocument.presentationml.presentation.main+xml" PartName="/ppt/presentation.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slide+xml" PartName="/ppt/slides/slide41.xml"/>
  <Override ContentType="application/vnd.openxmlformats-officedocument.presentationml.slide+xml" PartName="/ppt/slides/slide42.xml"/>
  <Override ContentType="application/vnd.openxmlformats-officedocument.presentationml.slide+xml" PartName="/ppt/slides/slide43.xml"/>
  <Override ContentType="application/vnd.openxmlformats-officedocument.presentationml.slide+xml" PartName="/ppt/slides/slide44.xml"/>
  <Override ContentType="application/vnd.openxmlformats-officedocument.presentationml.slide+xml" PartName="/ppt/slides/slide45.xml"/>
  <Override ContentType="application/vnd.openxmlformats-officedocument.presentationml.slide+xml" PartName="/ppt/slides/slide46.xml"/>
  <Override ContentType="application/vnd.openxmlformats-officedocument.presentationml.slide+xml" PartName="/ppt/slides/slide47.xml"/>
  <Override ContentType="application/vnd.openxmlformats-officedocument.presentationml.slide+xml" PartName="/ppt/slides/slide48.xml"/>
  <Override ContentType="application/vnd.openxmlformats-officedocument.presentationml.slide+xml" PartName="/ppt/slides/slide49.xml"/>
  <Override ContentType="application/vnd.openxmlformats-officedocument.presentationml.slide+xml" PartName="/ppt/slides/slide50.xml"/>
  <Override ContentType="application/vnd.openxmlformats-officedocument.presentationml.slide+xml" PartName="/ppt/slides/slide51.xml"/>
  <Override ContentType="application/vnd.openxmlformats-officedocument.presentationml.slide+xml" PartName="/ppt/slides/slide52.xml"/>
  <Override ContentType="application/vnd.openxmlformats-officedocument.presentationml.slide+xml" PartName="/ppt/slides/slide53.xml"/>
  <Override ContentType="application/vnd.openxmlformats-officedocument.presentationml.slide+xml" PartName="/ppt/slides/slide54.xml"/>
  <Override ContentType="application/vnd.openxmlformats-officedocument.presentationml.slide+xml" PartName="/ppt/slides/slide55.xml"/>
  <Override ContentType="application/vnd.openxmlformats-officedocument.presentationml.slide+xml" PartName="/ppt/slides/slide56.xml"/>
  <Override ContentType="application/vnd.openxmlformats-officedocument.presentationml.slide+xml" PartName="/ppt/slides/slide57.xml"/>
  <Override ContentType="application/vnd.openxmlformats-officedocument.presentationml.slide+xml" PartName="/ppt/slides/slide58.xml"/>
  <Override ContentType="application/vnd.openxmlformats-officedocument.presentationml.slide+xml" PartName="/ppt/slides/slide59.xml"/>
  <Override ContentType="application/vnd.openxmlformats-officedocument.presentationml.slide+xml" PartName="/ppt/slides/slide60.xml"/>
  <Override ContentType="application/vnd.openxmlformats-officedocument.presentationml.slide+xml" PartName="/ppt/slides/slide61.xml"/>
  <Override ContentType="application/vnd.openxmlformats-officedocument.presentationml.slide+xml" PartName="/ppt/slides/slide62.xml"/>
  <Override ContentType="application/vnd.openxmlformats-officedocument.presentationml.slide+xml" PartName="/ppt/slides/slide63.xml"/>
  <Override ContentType="application/vnd.openxmlformats-officedocument.presentationml.slide+xml" PartName="/ppt/slides/slide64.xml"/>
  <Override ContentType="application/vnd.openxmlformats-officedocument.presentationml.slide+xml" PartName="/ppt/slides/slide65.xml"/>
  <Override ContentType="application/vnd.openxmlformats-officedocument.presentationml.slide+xml" PartName="/ppt/slides/slide66.xml"/>
  <Override ContentType="application/vnd.openxmlformats-officedocument.presentationml.notesMaster+xml" PartName="/ppt/notesMasters/notesMaster1.xml"/>
  <Override ContentType="application/vnd.openxmlformats-officedocument.presentationml.presProps+xml" PartName="/ppt/presProps.xml"/>
  <Override ContentType="application/vnd.openxmlformats-officedocument.presentationml.viewProps+xml" PartName="/ppt/viewProps.xml"/>
  <Override ContentType="application/vnd.openxmlformats-officedocument.theme+xml" PartName="/ppt/theme/theme1.xml"/>
  <Override ContentType="application/vnd.openxmlformats-officedocument.presentationml.tableStyles+xml" PartName="/ppt/tableStyle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theme+xml" PartName="/ppt/theme/theme2.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notesSlide+xml" PartName="/ppt/notesSlides/notesSlide8.xml"/>
  <Override ContentType="application/vnd.openxmlformats-officedocument.presentationml.notesSlide+xml" PartName="/ppt/notesSlides/notesSlide9.xml"/>
  <Override ContentType="application/vnd.openxmlformats-officedocument.presentationml.notesSlide+xml" PartName="/ppt/notesSlides/notesSlide10.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13.xml"/>
  <Override ContentType="application/vnd.openxmlformats-officedocument.presentationml.notesSlide+xml" PartName="/ppt/notesSlides/notesSlide14.xml"/>
  <Override ContentType="application/vnd.openxmlformats-officedocument.presentationml.notesSlide+xml" PartName="/ppt/notesSlides/notesSlide15.xml"/>
  <Override ContentType="application/vnd.openxmlformats-officedocument.presentationml.notesSlide+xml" PartName="/ppt/notesSlides/notesSlide16.xml"/>
  <Override ContentType="application/vnd.openxmlformats-officedocument.presentationml.notesSlide+xml" PartName="/ppt/notesSlides/notesSlide17.xml"/>
  <Override ContentType="application/vnd.openxmlformats-officedocument.presentationml.notesSlide+xml" PartName="/ppt/notesSlides/notesSlide18.xml"/>
  <Override ContentType="application/vnd.openxmlformats-officedocument.presentationml.notesSlide+xml" PartName="/ppt/notesSlides/notesSlide19.xml"/>
  <Override ContentType="application/vnd.openxmlformats-officedocument.presentationml.notesSlide+xml" PartName="/ppt/notesSlides/notesSlide20.xml"/>
  <Override ContentType="application/vnd.openxmlformats-officedocument.presentationml.notesSlide+xml" PartName="/ppt/notesSlides/notesSlide21.xml"/>
  <Override ContentType="application/vnd.openxmlformats-officedocument.presentationml.notesSlide+xml" PartName="/ppt/notesSlides/notesSlide22.xml"/>
  <Override ContentType="application/vnd.openxmlformats-officedocument.presentationml.notesSlide+xml" PartName="/ppt/notesSlides/notesSlide23.xml"/>
  <Override ContentType="application/vnd.openxmlformats-officedocument.presentationml.notesSlide+xml" PartName="/ppt/notesSlides/notesSlide24.xml"/>
  <Override ContentType="application/vnd.openxmlformats-officedocument.presentationml.notesSlide+xml" PartName="/ppt/notesSlides/notesSlide25.xml"/>
  <Override ContentType="application/vnd.openxmlformats-officedocument.presentationml.notesSlide+xml" PartName="/ppt/notesSlides/notesSlide26.xml"/>
  <Override ContentType="application/vnd.openxmlformats-officedocument.presentationml.notesSlide+xml" PartName="/ppt/notesSlides/notesSlide27.xml"/>
  <Override ContentType="application/vnd.openxmlformats-officedocument.presentationml.notesSlide+xml" PartName="/ppt/notesSlides/notesSlide28.xml"/>
  <Override ContentType="application/vnd.openxmlformats-officedocument.presentationml.notesSlide+xml" PartName="/ppt/notesSlides/notesSlide29.xml"/>
  <Override ContentType="application/vnd.openxmlformats-officedocument.presentationml.notesSlide+xml" PartName="/ppt/notesSlides/notesSlide30.xml"/>
  <Override ContentType="application/vnd.openxmlformats-officedocument.presentationml.notesSlide+xml" PartName="/ppt/notesSlides/notesSlide31.xml"/>
  <Override ContentType="application/vnd.openxmlformats-officedocument.presentationml.notesSlide+xml" PartName="/ppt/notesSlides/notesSlide32.xml"/>
  <Override ContentType="application/vnd.openxmlformats-officedocument.presentationml.notesSlide+xml" PartName="/ppt/notesSlides/notesSlide33.xml"/>
  <Override ContentType="application/vnd.openxmlformats-officedocument.presentationml.notesSlide+xml" PartName="/ppt/notesSlides/notesSlide34.xml"/>
  <Override ContentType="application/vnd.openxmlformats-officedocument.presentationml.notesSlide+xml" PartName="/ppt/notesSlides/notesSlide35.xml"/>
  <Override ContentType="application/vnd.openxmlformats-officedocument.presentationml.notesSlide+xml" PartName="/ppt/notesSlides/notesSlide36.xml"/>
  <Override ContentType="application/vnd.openxmlformats-officedocument.presentationml.notesSlide+xml" PartName="/ppt/notesSlides/notesSlide37.xml"/>
  <Override ContentType="application/vnd.openxmlformats-officedocument.presentationml.notesSlide+xml" PartName="/ppt/notesSlides/notesSlide38.xml"/>
  <Override ContentType="application/vnd.openxmlformats-officedocument.presentationml.notesSlide+xml" PartName="/ppt/notesSlides/notesSlide39.xml"/>
  <Override ContentType="application/vnd.openxmlformats-officedocument.presentationml.notesSlide+xml" PartName="/ppt/notesSlides/notesSlide40.xml"/>
  <Override ContentType="application/vnd.openxmlformats-officedocument.presentationml.notesSlide+xml" PartName="/ppt/notesSlides/notesSlide41.xml"/>
  <Override ContentType="application/vnd.openxmlformats-officedocument.presentationml.notesSlide+xml" PartName="/ppt/notesSlides/notesSlide42.xml"/>
  <Override ContentType="application/vnd.openxmlformats-officedocument.presentationml.notesSlide+xml" PartName="/ppt/notesSlides/notesSlide43.xml"/>
  <Override ContentType="application/vnd.openxmlformats-officedocument.presentationml.notesSlide+xml" PartName="/ppt/notesSlides/notesSlide4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47.xml"/>
  <Override ContentType="application/vnd.openxmlformats-officedocument.presentationml.notesSlide+xml" PartName="/ppt/notesSlides/notesSlide48.xml"/>
  <Override ContentType="application/vnd.openxmlformats-officedocument.presentationml.notesSlide+xml" PartName="/ppt/notesSlides/notesSlide49.xml"/>
  <Override ContentType="application/vnd.openxmlformats-officedocument.presentationml.notesSlide+xml" PartName="/ppt/notesSlides/notesSlide50.xml"/>
  <Override ContentType="application/vnd.openxmlformats-officedocument.presentationml.notesSlide+xml" PartName="/ppt/notesSlides/notesSlide51.xml"/>
  <Override ContentType="application/vnd.openxmlformats-officedocument.presentationml.notesSlide+xml" PartName="/ppt/notesSlides/notesSlide52.xml"/>
  <Override ContentType="application/vnd.openxmlformats-officedocument.presentationml.notesSlide+xml" PartName="/ppt/notesSlides/notesSlide53.xml"/>
  <Override ContentType="application/vnd.openxmlformats-officedocument.presentationml.notesSlide+xml" PartName="/ppt/notesSlides/notesSlide54.xml"/>
  <Override ContentType="application/vnd.openxmlformats-officedocument.presentationml.notesSlide+xml" PartName="/ppt/notesSlides/notesSlide55.xml"/>
  <Override ContentType="application/vnd.openxmlformats-officedocument.presentationml.notesSlide+xml" PartName="/ppt/notesSlides/notesSlide56.xml"/>
  <Override ContentType="application/vnd.openxmlformats-officedocument.presentationml.notesSlide+xml" PartName="/ppt/notesSlides/notesSlide57.xml"/>
  <Override ContentType="application/vnd.openxmlformats-officedocument.presentationml.notesSlide+xml" PartName="/ppt/notesSlides/notesSlide58.xml"/>
  <Override ContentType="application/vnd.openxmlformats-officedocument.presentationml.notesSlide+xml" PartName="/ppt/notesSlides/notesSlide59.xml"/>
  <Override ContentType="application/vnd.openxmlformats-officedocument.presentationml.notesSlide+xml" PartName="/ppt/notesSlides/notesSlide60.xml"/>
  <Override ContentType="application/vnd.openxmlformats-officedocument.presentationml.notesSlide+xml" PartName="/ppt/notesSlides/notesSlide61.xml"/>
  <Override ContentType="application/vnd.openxmlformats-officedocument.presentationml.notesSlide+xml" PartName="/ppt/notesSlides/notesSlide62.xml"/>
  <Override ContentType="application/vnd.openxmlformats-officedocument.presentationml.notesSlide+xml" PartName="/ppt/notesSlides/notesSlide63.xml"/>
  <Override ContentType="application/vnd.openxmlformats-officedocument.presentationml.notesSlide+xml" PartName="/ppt/notesSlides/notesSlide64.xml"/>
  <Override ContentType="application/vnd.openxmlformats-officedocument.presentationml.notesSlide+xml" PartName="/ppt/notesSlides/notesSlide65.xml"/>
  <Override ContentType="application/vnd.openxmlformats-officedocument.presentationml.notesSlide+xml" PartName="/ppt/notesSlides/notesSlide66.xml"/>
  <Override ContentType="application/vnd.openxmlformats-package.core-properties+xml" PartName="/docProps/core.xml"/>
  <Override ContentType="application/vnd.openxmlformats-officedocument.extended-properties+xml" PartName="/docProps/app.xml"/>
  <Default ContentType="image/jpeg" Extension="jpeg"/>
  <Override ContentType="application/vnd.openxmlformats-officedocument.custom-properties+xml" PartName="/docProps/custom.xml"/>
</Types>
</file>

<file path=_rels/.rels><?xml version="1.0" encoding="UTF-8" standalone="yes" ?><Relationships xmlns="http://schemas.openxmlformats.org/package/2006/relationships"><Relationship Id="rId3" Target="docProps/app.xml" Type="http://schemas.openxmlformats.org/officeDocument/2006/relationships/extended-properties"/><Relationship Id="rId2" Target="docProps/core.xml" Type="http://schemas.openxmlformats.org/package/2006/relationships/metadata/core-properties"/><Relationship Id="rId1" Target="ppt/presentation.xml" Type="http://schemas.openxmlformats.org/officeDocument/2006/relationships/officeDocument"/><Relationship Id="rId4" Target="docProps/custom.xml" Type="http://schemas.openxmlformats.org/officeDocument/2006/relationships/custom-properties"/></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6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Lst>
  <p:sldSz cx="12192000" cy="6858000"/>
  <p:notesSz cx="6858000" cy="9144000"/>
  <p:embeddedFontLst>
    <p:embeddedFont>
      <p:font typeface="Bookman Old Style" panose="02050604050505020204" pitchFamily="18" charset="0"/>
      <p:regular r:id="rId69"/>
      <p:bold r:id="rId70"/>
      <p:italic r:id="rId71"/>
      <p:boldItalic r:id="rId72"/>
    </p:embeddedFont>
    <p:embeddedFont>
      <p:font typeface="Calibri" panose="020F0502020204030204" pitchFamily="34" charset="0"/>
      <p:regular r:id="rId73"/>
      <p:bold r:id="rId74"/>
      <p:italic r:id="rId75"/>
      <p:boldItalic r:id="rId76"/>
    </p:embeddedFont>
    <p:embeddedFont>
      <p:font typeface="Cambria" panose="02040503050406030204" pitchFamily="18" charset="0"/>
      <p:regular r:id="rId77"/>
      <p:bold r:id="rId78"/>
      <p:italic r:id="rId79"/>
      <p:boldItalic r:id="rId80"/>
    </p:embeddedFont>
    <p:embeddedFont>
      <p:font typeface="Gentium Basic" panose="02000503060000020004" pitchFamily="2" charset="0"/>
      <p:regular r:id="rId81"/>
      <p:bold r:id="rId82"/>
      <p:italic r:id="rId83"/>
      <p:boldItalic r:id="rId8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ED819BE-7FEE-4FFF-8871-534B4FF8705B}">
  <a:tblStyle styleId="{3ED819BE-7FEE-4FFF-8871-534B4FF8705B}" styleName="Table_0">
    <a:wholeTbl>
      <a:tcTxStyle b="off" i="off">
        <a:font>
          <a:latin typeface="Calibri"/>
          <a:ea typeface="Calibri"/>
          <a:cs typeface="Calibri"/>
        </a:font>
        <a:schemeClr val="dk1"/>
      </a:tcTxStyle>
      <a:tcStyle>
        <a:tcBdr>
          <a:left>
            <a:ln w="12700" cap="flat" cmpd="sng">
              <a:solidFill>
                <a:schemeClr val="dk1"/>
              </a:solidFill>
              <a:prstDash val="solid"/>
              <a:round/>
              <a:headEnd type="none" w="sm" len="sm"/>
              <a:tailEnd type="none" w="sm" len="sm"/>
            </a:ln>
          </a:left>
          <a:right>
            <a:ln w="12700" cap="flat" cmpd="sng">
              <a:solidFill>
                <a:schemeClr val="dk1"/>
              </a:solidFill>
              <a:prstDash val="solid"/>
              <a:round/>
              <a:headEnd type="none" w="sm" len="sm"/>
              <a:tailEnd type="none" w="sm" len="sm"/>
            </a:ln>
          </a:right>
          <a:top>
            <a:ln w="12700" cap="flat" cmpd="sng">
              <a:solidFill>
                <a:schemeClr val="dk1"/>
              </a:solidFill>
              <a:prstDash val="solid"/>
              <a:round/>
              <a:headEnd type="none" w="sm" len="sm"/>
              <a:tailEnd type="none" w="sm" len="sm"/>
            </a:ln>
          </a:top>
          <a:bottom>
            <a:ln w="12700" cap="flat" cmpd="sng">
              <a:solidFill>
                <a:schemeClr val="dk1"/>
              </a:solidFill>
              <a:prstDash val="solid"/>
              <a:round/>
              <a:headEnd type="none" w="sm" len="sm"/>
              <a:tailEnd type="none" w="sm" len="sm"/>
            </a:ln>
          </a:bottom>
          <a:insideH>
            <a:ln w="12700" cap="flat" cmpd="sng">
              <a:solidFill>
                <a:schemeClr val="dk1"/>
              </a:solidFill>
              <a:prstDash val="solid"/>
              <a:round/>
              <a:headEnd type="none" w="sm" len="sm"/>
              <a:tailEnd type="none" w="sm" len="sm"/>
            </a:ln>
          </a:insideH>
          <a:insideV>
            <a:ln w="12700" cap="flat" cmpd="sng">
              <a:solidFill>
                <a:schemeClr val="dk1"/>
              </a:solidFill>
              <a:prstDash val="solid"/>
              <a:round/>
              <a:headEnd type="none" w="sm" len="sm"/>
              <a:tailEnd type="none" w="sm" len="sm"/>
            </a:ln>
          </a:insideV>
        </a:tcBdr>
        <a:fill>
          <a:solidFill>
            <a:srgbClr val="FFFFFF">
              <a:alpha val="0"/>
            </a:srgbClr>
          </a:solidFill>
        </a:fill>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9D542B78-F709-4544-A0D0-EBB5C55A9169}"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84" d="100"/>
          <a:sy n="84" d="100"/>
        </p:scale>
        <p:origin x="629" y="-1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notesMaster" Target="notesMasters/notesMaster1.xml"/><Relationship Id="rId84" Type="http://schemas.openxmlformats.org/officeDocument/2006/relationships/font" Target="fonts/font16.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6.fntdata"/><Relationship Id="rId79" Type="http://schemas.openxmlformats.org/officeDocument/2006/relationships/font" Target="fonts/font11.fntdata"/><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font" Target="fonts/font1.fntdata"/><Relationship Id="rId77" Type="http://schemas.openxmlformats.org/officeDocument/2006/relationships/font" Target="fonts/font9.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4.fntdata"/><Relationship Id="rId80" Type="http://schemas.openxmlformats.org/officeDocument/2006/relationships/font" Target="fonts/font12.fntdata"/><Relationship Id="rId85"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2.fntdata"/><Relationship Id="rId75" Type="http://schemas.openxmlformats.org/officeDocument/2006/relationships/font" Target="fonts/font7.fntdata"/><Relationship Id="rId83" Type="http://schemas.openxmlformats.org/officeDocument/2006/relationships/font" Target="fonts/font15.fntdata"/><Relationship Id="rId88"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font" Target="fonts/font5.fntdata"/><Relationship Id="rId78" Type="http://schemas.openxmlformats.org/officeDocument/2006/relationships/font" Target="fonts/font10.fntdata"/><Relationship Id="rId81" Type="http://schemas.openxmlformats.org/officeDocument/2006/relationships/font" Target="fonts/font13.fntdata"/><Relationship Id="rId86"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8.fntdata"/><Relationship Id="rId7" Type="http://schemas.openxmlformats.org/officeDocument/2006/relationships/slide" Target="slides/slide6.xml"/><Relationship Id="rId71" Type="http://schemas.openxmlformats.org/officeDocument/2006/relationships/font" Target="fonts/font3.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font" Target="fonts/font1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IN"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8" name="Google Shape;108;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9" name="Google Shape;109;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IN"/>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f912262305_0_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f912262305_0_2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9" name="Google Shape;189;gf912262305_0_2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IN"/>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f912262305_0_12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5" name="Google Shape;195;gf912262305_0_1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f912262305_0_1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f912262305_0_13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3" name="Google Shape;203;gf912262305_0_13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IN"/>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f912262305_0_1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f912262305_0_13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9" name="Google Shape;209;gf912262305_0_13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IN"/>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f912262305_0_15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f912262305_0_15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5" name="Google Shape;215;gf912262305_0_15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IN"/>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f320ca2564_0_2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0" name="Google Shape;220;gf320ca2564_0_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f320ca2564_0_3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1" name="Google Shape;231;gf320ca2564_0_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f320ca2564_0_6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5" name="Google Shape;245;gf320ca2564_0_6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f320ca2564_0_12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6" name="Google Shape;256;gf320ca2564_0_1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f320ca2564_0_7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0" name="Google Shape;270;gf320ca2564_0_7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0" name="Google Shape;120;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f320ca2564_0_8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1" name="Google Shape;281;gf320ca2564_0_8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gf320ca2564_0_8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5" name="Google Shape;295;gf320ca2564_0_8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f18eb7b957_0_2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6" name="Google Shape;306;gf18eb7b957_0_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f320ca2564_0_9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0" name="Google Shape;320;gf320ca2564_0_9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f18eb7b957_0_3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1" name="Google Shape;331;gf18eb7b957_0_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5" name="Google Shape;345;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f18eb7b957_0_4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5" name="Google Shape;355;gf18eb7b957_0_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gf18eb7b957_0_5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6" name="Google Shape;366;gf18eb7b957_0_5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Google Shape;379;gf18eb7b957_0_6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0" name="Google Shape;380;gf18eb7b957_0_6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gf18eb7b957_0_7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1" name="Google Shape;391;gf18eb7b957_0_7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6" name="Google Shape;126;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gf18eb7b957_0_8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5" name="Google Shape;405;gf18eb7b957_0_8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gf18eb7b957_0_9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6" name="Google Shape;416;gf18eb7b957_0_9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gf18eb7b957_0_10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0" name="Google Shape;430;gf18eb7b957_0_10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p:cNvGrpSpPr/>
        <p:nvPr/>
      </p:nvGrpSpPr>
      <p:grpSpPr>
        <a:xfrm>
          <a:off x="0" y="0"/>
          <a:ext cx="0" cy="0"/>
          <a:chOff x="0" y="0"/>
          <a:chExt cx="0" cy="0"/>
        </a:xfrm>
      </p:grpSpPr>
      <p:sp>
        <p:nvSpPr>
          <p:cNvPr id="440" name="Google Shape;440;gf18eb7b957_0_10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1" name="Google Shape;441;gf18eb7b957_0_10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f18eb7b957_0_12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5" name="Google Shape;455;gf18eb7b957_0_1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Google Shape;465;gf18eb7b957_0_12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6" name="Google Shape;466;gf18eb7b957_0_1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p1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80" name="Google Shape;480;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Google Shape;490;gf18eb7b957_1_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91" name="Google Shape;491;gf18eb7b957_1_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Google Shape;501;gf18eb7b957_1_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02" name="Google Shape;502;gf18eb7b957_1_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4"/>
        <p:cNvGrpSpPr/>
        <p:nvPr/>
      </p:nvGrpSpPr>
      <p:grpSpPr>
        <a:xfrm>
          <a:off x="0" y="0"/>
          <a:ext cx="0" cy="0"/>
          <a:chOff x="0" y="0"/>
          <a:chExt cx="0" cy="0"/>
        </a:xfrm>
      </p:grpSpPr>
      <p:sp>
        <p:nvSpPr>
          <p:cNvPr id="515" name="Google Shape;515;gf18eb7b957_1_2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16" name="Google Shape;516;gf18eb7b957_1_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f320ca2564_0_1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8" name="Google Shape;138;gf320ca2564_0_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5"/>
        <p:cNvGrpSpPr/>
        <p:nvPr/>
      </p:nvGrpSpPr>
      <p:grpSpPr>
        <a:xfrm>
          <a:off x="0" y="0"/>
          <a:ext cx="0" cy="0"/>
          <a:chOff x="0" y="0"/>
          <a:chExt cx="0" cy="0"/>
        </a:xfrm>
      </p:grpSpPr>
      <p:sp>
        <p:nvSpPr>
          <p:cNvPr id="526" name="Google Shape;526;gf18eb7b957_1_2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27" name="Google Shape;527;gf18eb7b957_1_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
        <p:cNvGrpSpPr/>
        <p:nvPr/>
      </p:nvGrpSpPr>
      <p:grpSpPr>
        <a:xfrm>
          <a:off x="0" y="0"/>
          <a:ext cx="0" cy="0"/>
          <a:chOff x="0" y="0"/>
          <a:chExt cx="0" cy="0"/>
        </a:xfrm>
      </p:grpSpPr>
      <p:sp>
        <p:nvSpPr>
          <p:cNvPr id="540" name="Google Shape;540;gf18eb7b957_1_4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41" name="Google Shape;541;gf18eb7b957_1_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
        <p:cNvGrpSpPr/>
        <p:nvPr/>
      </p:nvGrpSpPr>
      <p:grpSpPr>
        <a:xfrm>
          <a:off x="0" y="0"/>
          <a:ext cx="0" cy="0"/>
          <a:chOff x="0" y="0"/>
          <a:chExt cx="0" cy="0"/>
        </a:xfrm>
      </p:grpSpPr>
      <p:sp>
        <p:nvSpPr>
          <p:cNvPr id="551" name="Google Shape;551;gf18eb7b957_1_4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52" name="Google Shape;552;gf18eb7b957_1_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4"/>
        <p:cNvGrpSpPr/>
        <p:nvPr/>
      </p:nvGrpSpPr>
      <p:grpSpPr>
        <a:xfrm>
          <a:off x="0" y="0"/>
          <a:ext cx="0" cy="0"/>
          <a:chOff x="0" y="0"/>
          <a:chExt cx="0" cy="0"/>
        </a:xfrm>
      </p:grpSpPr>
      <p:sp>
        <p:nvSpPr>
          <p:cNvPr id="565" name="Google Shape;565;gf18eb7b957_1_5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66" name="Google Shape;566;gf18eb7b957_1_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Google Shape;576;gf18eb7b957_1_6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77" name="Google Shape;577;gf18eb7b957_1_6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9"/>
        <p:cNvGrpSpPr/>
        <p:nvPr/>
      </p:nvGrpSpPr>
      <p:grpSpPr>
        <a:xfrm>
          <a:off x="0" y="0"/>
          <a:ext cx="0" cy="0"/>
          <a:chOff x="0" y="0"/>
          <a:chExt cx="0" cy="0"/>
        </a:xfrm>
      </p:grpSpPr>
      <p:sp>
        <p:nvSpPr>
          <p:cNvPr id="590" name="Google Shape;590;gf18eb7b957_1_7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91" name="Google Shape;591;gf18eb7b957_1_7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0"/>
        <p:cNvGrpSpPr/>
        <p:nvPr/>
      </p:nvGrpSpPr>
      <p:grpSpPr>
        <a:xfrm>
          <a:off x="0" y="0"/>
          <a:ext cx="0" cy="0"/>
          <a:chOff x="0" y="0"/>
          <a:chExt cx="0" cy="0"/>
        </a:xfrm>
      </p:grpSpPr>
      <p:sp>
        <p:nvSpPr>
          <p:cNvPr id="601" name="Google Shape;601;gf18eb7b957_1_8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02" name="Google Shape;602;gf18eb7b957_1_8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4"/>
        <p:cNvGrpSpPr/>
        <p:nvPr/>
      </p:nvGrpSpPr>
      <p:grpSpPr>
        <a:xfrm>
          <a:off x="0" y="0"/>
          <a:ext cx="0" cy="0"/>
          <a:chOff x="0" y="0"/>
          <a:chExt cx="0" cy="0"/>
        </a:xfrm>
      </p:grpSpPr>
      <p:sp>
        <p:nvSpPr>
          <p:cNvPr id="615" name="Google Shape;615;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16" name="Google Shape;616;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5"/>
        <p:cNvGrpSpPr/>
        <p:nvPr/>
      </p:nvGrpSpPr>
      <p:grpSpPr>
        <a:xfrm>
          <a:off x="0" y="0"/>
          <a:ext cx="0" cy="0"/>
          <a:chOff x="0" y="0"/>
          <a:chExt cx="0" cy="0"/>
        </a:xfrm>
      </p:grpSpPr>
      <p:sp>
        <p:nvSpPr>
          <p:cNvPr id="626" name="Google Shape;626;gf912262305_0_9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7" name="Google Shape;627;gf912262305_0_9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28" name="Google Shape;628;gf912262305_0_9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IN"/>
              <a:t>48</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3"/>
        <p:cNvGrpSpPr/>
        <p:nvPr/>
      </p:nvGrpSpPr>
      <p:grpSpPr>
        <a:xfrm>
          <a:off x="0" y="0"/>
          <a:ext cx="0" cy="0"/>
          <a:chOff x="0" y="0"/>
          <a:chExt cx="0" cy="0"/>
        </a:xfrm>
      </p:grpSpPr>
      <p:sp>
        <p:nvSpPr>
          <p:cNvPr id="634" name="Google Shape;634;gf912262305_0_10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5" name="Google Shape;635;gf912262305_0_10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36" name="Google Shape;636;gf912262305_0_10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IN"/>
              <a:t>49</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2" name="Google Shape;152;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7"/>
        <p:cNvGrpSpPr/>
        <p:nvPr/>
      </p:nvGrpSpPr>
      <p:grpSpPr>
        <a:xfrm>
          <a:off x="0" y="0"/>
          <a:ext cx="0" cy="0"/>
          <a:chOff x="0" y="0"/>
          <a:chExt cx="0" cy="0"/>
        </a:xfrm>
      </p:grpSpPr>
      <p:sp>
        <p:nvSpPr>
          <p:cNvPr id="648" name="Google Shape;648;gf905547c0a_4_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9" name="Google Shape;649;gf905547c0a_4_3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50" name="Google Shape;650;gf905547c0a_4_3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IN"/>
              <a:t>50</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5"/>
        <p:cNvGrpSpPr/>
        <p:nvPr/>
      </p:nvGrpSpPr>
      <p:grpSpPr>
        <a:xfrm>
          <a:off x="0" y="0"/>
          <a:ext cx="0" cy="0"/>
          <a:chOff x="0" y="0"/>
          <a:chExt cx="0" cy="0"/>
        </a:xfrm>
      </p:grpSpPr>
      <p:sp>
        <p:nvSpPr>
          <p:cNvPr id="656" name="Google Shape;656;gf905547c0a_4_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7" name="Google Shape;657;gf905547c0a_4_4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58" name="Google Shape;658;gf905547c0a_4_4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IN"/>
              <a:t>51</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9"/>
        <p:cNvGrpSpPr/>
        <p:nvPr/>
      </p:nvGrpSpPr>
      <p:grpSpPr>
        <a:xfrm>
          <a:off x="0" y="0"/>
          <a:ext cx="0" cy="0"/>
          <a:chOff x="0" y="0"/>
          <a:chExt cx="0" cy="0"/>
        </a:xfrm>
      </p:grpSpPr>
      <p:sp>
        <p:nvSpPr>
          <p:cNvPr id="670" name="Google Shape;670;gf912262305_5_1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71" name="Google Shape;671;gf912262305_5_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2"/>
        <p:cNvGrpSpPr/>
        <p:nvPr/>
      </p:nvGrpSpPr>
      <p:grpSpPr>
        <a:xfrm>
          <a:off x="0" y="0"/>
          <a:ext cx="0" cy="0"/>
          <a:chOff x="0" y="0"/>
          <a:chExt cx="0" cy="0"/>
        </a:xfrm>
      </p:grpSpPr>
      <p:sp>
        <p:nvSpPr>
          <p:cNvPr id="683" name="Google Shape;683;gf905547c0a_4_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4" name="Google Shape;684;gf905547c0a_4_6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85" name="Google Shape;685;gf905547c0a_4_6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IN"/>
              <a:t>53</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0"/>
        <p:cNvGrpSpPr/>
        <p:nvPr/>
      </p:nvGrpSpPr>
      <p:grpSpPr>
        <a:xfrm>
          <a:off x="0" y="0"/>
          <a:ext cx="0" cy="0"/>
          <a:chOff x="0" y="0"/>
          <a:chExt cx="0" cy="0"/>
        </a:xfrm>
      </p:grpSpPr>
      <p:sp>
        <p:nvSpPr>
          <p:cNvPr id="691" name="Google Shape;691;gf905547c0a_4_6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2" name="Google Shape;692;gf905547c0a_4_6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93" name="Google Shape;693;gf905547c0a_4_6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IN"/>
              <a:t>54</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4"/>
        <p:cNvGrpSpPr/>
        <p:nvPr/>
      </p:nvGrpSpPr>
      <p:grpSpPr>
        <a:xfrm>
          <a:off x="0" y="0"/>
          <a:ext cx="0" cy="0"/>
          <a:chOff x="0" y="0"/>
          <a:chExt cx="0" cy="0"/>
        </a:xfrm>
      </p:grpSpPr>
      <p:sp>
        <p:nvSpPr>
          <p:cNvPr id="705" name="Google Shape;705;gf912262305_0_6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6" name="Google Shape;706;gf912262305_0_6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07" name="Google Shape;707;gf912262305_0_6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IN"/>
              <a:t>55</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6"/>
        <p:cNvGrpSpPr/>
        <p:nvPr/>
      </p:nvGrpSpPr>
      <p:grpSpPr>
        <a:xfrm>
          <a:off x="0" y="0"/>
          <a:ext cx="0" cy="0"/>
          <a:chOff x="0" y="0"/>
          <a:chExt cx="0" cy="0"/>
        </a:xfrm>
      </p:grpSpPr>
      <p:sp>
        <p:nvSpPr>
          <p:cNvPr id="717" name="Google Shape;717;gf912262305_0_7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8" name="Google Shape;718;gf912262305_0_7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19" name="Google Shape;719;gf912262305_0_7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IN"/>
              <a:t>56</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0"/>
        <p:cNvGrpSpPr/>
        <p:nvPr/>
      </p:nvGrpSpPr>
      <p:grpSpPr>
        <a:xfrm>
          <a:off x="0" y="0"/>
          <a:ext cx="0" cy="0"/>
          <a:chOff x="0" y="0"/>
          <a:chExt cx="0" cy="0"/>
        </a:xfrm>
      </p:grpSpPr>
      <p:sp>
        <p:nvSpPr>
          <p:cNvPr id="731" name="Google Shape;731;gf905547c0a_4_8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2" name="Google Shape;732;gf905547c0a_4_8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33" name="Google Shape;733;gf905547c0a_4_8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IN"/>
              <a:t>57</a:t>
            </a:fld>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2"/>
        <p:cNvGrpSpPr/>
        <p:nvPr/>
      </p:nvGrpSpPr>
      <p:grpSpPr>
        <a:xfrm>
          <a:off x="0" y="0"/>
          <a:ext cx="0" cy="0"/>
          <a:chOff x="0" y="0"/>
          <a:chExt cx="0" cy="0"/>
        </a:xfrm>
      </p:grpSpPr>
      <p:sp>
        <p:nvSpPr>
          <p:cNvPr id="743" name="Google Shape;743;gf905547c0a_4_9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4" name="Google Shape;744;gf905547c0a_4_9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45" name="Google Shape;745;gf905547c0a_4_9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IN"/>
              <a:t>58</a:t>
            </a:fld>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6"/>
        <p:cNvGrpSpPr/>
        <p:nvPr/>
      </p:nvGrpSpPr>
      <p:grpSpPr>
        <a:xfrm>
          <a:off x="0" y="0"/>
          <a:ext cx="0" cy="0"/>
          <a:chOff x="0" y="0"/>
          <a:chExt cx="0" cy="0"/>
        </a:xfrm>
      </p:grpSpPr>
      <p:sp>
        <p:nvSpPr>
          <p:cNvPr id="757" name="Google Shape;757;p1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58" name="Google Shape;758;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f905547c0a_4_10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f905547c0a_4_10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2" name="Google Shape;162;gf905547c0a_4_10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IN"/>
              <a:t>6</a:t>
            </a:fld>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9"/>
        <p:cNvGrpSpPr/>
        <p:nvPr/>
      </p:nvGrpSpPr>
      <p:grpSpPr>
        <a:xfrm>
          <a:off x="0" y="0"/>
          <a:ext cx="0" cy="0"/>
          <a:chOff x="0" y="0"/>
          <a:chExt cx="0" cy="0"/>
        </a:xfrm>
      </p:grpSpPr>
      <p:sp>
        <p:nvSpPr>
          <p:cNvPr id="770" name="Google Shape;770;gf912262305_5_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1" name="Google Shape;771;gf912262305_5_2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72" name="Google Shape;772;gf912262305_5_2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IN"/>
              <a:t>60</a:t>
            </a:fld>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6"/>
        <p:cNvGrpSpPr/>
        <p:nvPr/>
      </p:nvGrpSpPr>
      <p:grpSpPr>
        <a:xfrm>
          <a:off x="0" y="0"/>
          <a:ext cx="0" cy="0"/>
          <a:chOff x="0" y="0"/>
          <a:chExt cx="0" cy="0"/>
        </a:xfrm>
      </p:grpSpPr>
      <p:sp>
        <p:nvSpPr>
          <p:cNvPr id="777" name="Google Shape;777;gf912262305_5_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8" name="Google Shape;778;gf912262305_5_3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79" name="Google Shape;779;gf912262305_5_3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IN"/>
              <a:t>61</a:t>
            </a:fld>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2"/>
        <p:cNvGrpSpPr/>
        <p:nvPr/>
      </p:nvGrpSpPr>
      <p:grpSpPr>
        <a:xfrm>
          <a:off x="0" y="0"/>
          <a:ext cx="0" cy="0"/>
          <a:chOff x="0" y="0"/>
          <a:chExt cx="0" cy="0"/>
        </a:xfrm>
      </p:grpSpPr>
      <p:sp>
        <p:nvSpPr>
          <p:cNvPr id="783" name="Google Shape;783;gf912262305_5_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4" name="Google Shape;784;gf912262305_5_4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85" name="Google Shape;785;gf912262305_5_4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IN"/>
              <a:t>62</a:t>
            </a:fld>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8"/>
        <p:cNvGrpSpPr/>
        <p:nvPr/>
      </p:nvGrpSpPr>
      <p:grpSpPr>
        <a:xfrm>
          <a:off x="0" y="0"/>
          <a:ext cx="0" cy="0"/>
          <a:chOff x="0" y="0"/>
          <a:chExt cx="0" cy="0"/>
        </a:xfrm>
      </p:grpSpPr>
      <p:sp>
        <p:nvSpPr>
          <p:cNvPr id="789" name="Google Shape;789;gf912262305_5_5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0" name="Google Shape;790;gf912262305_5_5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91" name="Google Shape;791;gf912262305_5_5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IN"/>
              <a:t>63</a:t>
            </a:fld>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7"/>
        <p:cNvGrpSpPr/>
        <p:nvPr/>
      </p:nvGrpSpPr>
      <p:grpSpPr>
        <a:xfrm>
          <a:off x="0" y="0"/>
          <a:ext cx="0" cy="0"/>
          <a:chOff x="0" y="0"/>
          <a:chExt cx="0" cy="0"/>
        </a:xfrm>
      </p:grpSpPr>
      <p:sp>
        <p:nvSpPr>
          <p:cNvPr id="798" name="Google Shape;798;gf912262305_5_6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9" name="Google Shape;799;gf912262305_5_6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00" name="Google Shape;800;gf912262305_5_6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IN"/>
              <a:t>64</a:t>
            </a:fld>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6"/>
        <p:cNvGrpSpPr/>
        <p:nvPr/>
      </p:nvGrpSpPr>
      <p:grpSpPr>
        <a:xfrm>
          <a:off x="0" y="0"/>
          <a:ext cx="0" cy="0"/>
          <a:chOff x="0" y="0"/>
          <a:chExt cx="0" cy="0"/>
        </a:xfrm>
      </p:grpSpPr>
      <p:sp>
        <p:nvSpPr>
          <p:cNvPr id="807" name="Google Shape;807;gf912262305_5_7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8" name="Google Shape;808;gf912262305_5_7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09" name="Google Shape;809;gf912262305_5_7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IN"/>
              <a:t>65</a:t>
            </a:fld>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9"/>
        <p:cNvGrpSpPr/>
        <p:nvPr/>
      </p:nvGrpSpPr>
      <p:grpSpPr>
        <a:xfrm>
          <a:off x="0" y="0"/>
          <a:ext cx="0" cy="0"/>
          <a:chOff x="0" y="0"/>
          <a:chExt cx="0" cy="0"/>
        </a:xfrm>
      </p:grpSpPr>
      <p:sp>
        <p:nvSpPr>
          <p:cNvPr id="820" name="Google Shape;820;gf912262305_5_8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1" name="Google Shape;821;gf912262305_5_8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22" name="Google Shape;822;gf912262305_5_8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IN"/>
              <a:t>66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f912262305_0_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f912262305_0_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9" name="Google Shape;169;gf912262305_0_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IN"/>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f912262305_0_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f912262305_0_4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6" name="Google Shape;176;gf912262305_0_4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IN"/>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f912262305_0_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f912262305_0_1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2" name="Google Shape;182;gf912262305_0_1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IN"/>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slideLayout1.xml><?xml version="1.0" encoding="utf-8"?>
<p:sldLayout xmlns:p="http://schemas.openxmlformats.org/presentationml/2006/main" xmlns:a="http://schemas.openxmlformats.org/drawingml/2006/main" xmlns:r="http://schemas.openxmlformats.org/officeDocument/2006/relationships" matchingName="Title and Content" type="obj">
  <p:cSld name="OBJECT">
    <p:spTree>
      <p:nvGrpSpPr>
        <p:cNvPr id="1" name="Shape 15"/>
        <p:cNvGrpSpPr/>
        <p:nvPr/>
      </p:nvGrpSpPr>
      <p:grpSpPr>
        <a:xfrm>
          <a:off x="0" y="0"/>
          <a:ext cx="0" cy="0"/>
          <a:chOff x="0" y="0"/>
          <a:chExt cx="0" cy="0"/>
        </a:xfrm>
      </p:grpSpPr>
      <p:sp>
        <p:nvSpPr>
          <p:cNvPr id="16" name="Google Shape;16;p2"/>
          <p:cNvSpPr txBox="1">
            <a:spLocks noGrp="1"/>
          </p:cNvSpPr>
          <p:nvPr>
            <p:ph type="title"/>
          </p:nvPr>
        </p:nvSpPr>
        <p:spPr>
          <a:xfrm>
            <a:off x="838200" y="365125"/>
            <a:ext cx="10515600" cy="1325563"/>
          </a:xfrm>
          <a:prstGeom prst="rect">
            <a:avLst/>
          </a:prstGeom>
          <a:noFill/>
          <a:ln>
            <a:noFill/>
          </a:ln>
        </p:spPr>
        <p:txBody>
          <a:bodyPr anchor="ctr" anchorCtr="0" bIns="45700" lIns="91425" rIns="91425" spcFirstLastPara="1" tIns="45700" wrap="square">
            <a:normAutofit/>
          </a:bodyPr>
          <a:lstStyle>
            <a:lvl1pPr algn="l" lvl="0">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2"/>
          <p:cNvSpPr txBox="1">
            <a:spLocks noGrp="1"/>
          </p:cNvSpPr>
          <p:nvPr>
            <p:ph idx="1" type="body"/>
          </p:nvPr>
        </p:nvSpPr>
        <p:spPr>
          <a:xfrm>
            <a:off x="838200" y="1825625"/>
            <a:ext cx="10515600" cy="4351338"/>
          </a:xfrm>
          <a:prstGeom prst="rect">
            <a:avLst/>
          </a:prstGeom>
          <a:noFill/>
          <a:ln>
            <a:noFill/>
          </a:ln>
        </p:spPr>
        <p:txBody>
          <a:bodyPr anchor="t" anchorCtr="0" bIns="45700" lIns="91425" rIns="91425" spcFirstLastPara="1" tIns="45700" wrap="square">
            <a:normAutofit/>
          </a:bodyPr>
          <a:lstStyle>
            <a:lvl1pPr algn="l" indent="-342900" lvl="0" marL="457200">
              <a:lnSpc>
                <a:spcPct val="90000"/>
              </a:lnSpc>
              <a:spcBef>
                <a:spcPts val="1000"/>
              </a:spcBef>
              <a:spcAft>
                <a:spcPts val="0"/>
              </a:spcAft>
              <a:buClr>
                <a:schemeClr val="dk1"/>
              </a:buClr>
              <a:buSzPts val="1800"/>
              <a:buChar char="•"/>
              <a:defRPr/>
            </a:lvl1pPr>
            <a:lvl2pPr algn="l" indent="-342900" lvl="1" marL="914400">
              <a:lnSpc>
                <a:spcPct val="90000"/>
              </a:lnSpc>
              <a:spcBef>
                <a:spcPts val="500"/>
              </a:spcBef>
              <a:spcAft>
                <a:spcPts val="0"/>
              </a:spcAft>
              <a:buClr>
                <a:schemeClr val="dk1"/>
              </a:buClr>
              <a:buSzPts val="1800"/>
              <a:buChar char="•"/>
              <a:defRPr/>
            </a:lvl2pPr>
            <a:lvl3pPr algn="l" indent="-342900" lvl="2" marL="1371600">
              <a:lnSpc>
                <a:spcPct val="90000"/>
              </a:lnSpc>
              <a:spcBef>
                <a:spcPts val="500"/>
              </a:spcBef>
              <a:spcAft>
                <a:spcPts val="0"/>
              </a:spcAft>
              <a:buClr>
                <a:schemeClr val="dk1"/>
              </a:buClr>
              <a:buSzPts val="1800"/>
              <a:buChar char="•"/>
              <a:defRPr/>
            </a:lvl3pPr>
            <a:lvl4pPr algn="l" indent="-342900" lvl="3" marL="1828800">
              <a:lnSpc>
                <a:spcPct val="90000"/>
              </a:lnSpc>
              <a:spcBef>
                <a:spcPts val="500"/>
              </a:spcBef>
              <a:spcAft>
                <a:spcPts val="0"/>
              </a:spcAft>
              <a:buClr>
                <a:schemeClr val="dk1"/>
              </a:buClr>
              <a:buSzPts val="1800"/>
              <a:buChar char="•"/>
              <a:defRPr/>
            </a:lvl4pPr>
            <a:lvl5pPr algn="l" indent="-342900" lvl="4" marL="2286000">
              <a:lnSpc>
                <a:spcPct val="90000"/>
              </a:lnSpc>
              <a:spcBef>
                <a:spcPts val="500"/>
              </a:spcBef>
              <a:spcAft>
                <a:spcPts val="0"/>
              </a:spcAft>
              <a:buClr>
                <a:schemeClr val="dk1"/>
              </a:buClr>
              <a:buSzPts val="1800"/>
              <a:buChar char="•"/>
              <a:defRPr/>
            </a:lvl5pPr>
            <a:lvl6pPr algn="l" indent="-342900" lvl="5" marL="2743200">
              <a:lnSpc>
                <a:spcPct val="90000"/>
              </a:lnSpc>
              <a:spcBef>
                <a:spcPts val="500"/>
              </a:spcBef>
              <a:spcAft>
                <a:spcPts val="0"/>
              </a:spcAft>
              <a:buClr>
                <a:schemeClr val="dk1"/>
              </a:buClr>
              <a:buSzPts val="1800"/>
              <a:buChar char="•"/>
              <a:defRPr/>
            </a:lvl6pPr>
            <a:lvl7pPr algn="l" indent="-342900" lvl="6" marL="3200400">
              <a:lnSpc>
                <a:spcPct val="90000"/>
              </a:lnSpc>
              <a:spcBef>
                <a:spcPts val="500"/>
              </a:spcBef>
              <a:spcAft>
                <a:spcPts val="0"/>
              </a:spcAft>
              <a:buClr>
                <a:schemeClr val="dk1"/>
              </a:buClr>
              <a:buSzPts val="1800"/>
              <a:buChar char="•"/>
              <a:defRPr/>
            </a:lvl7pPr>
            <a:lvl8pPr algn="l" indent="-342900" lvl="7" marL="3657600">
              <a:lnSpc>
                <a:spcPct val="90000"/>
              </a:lnSpc>
              <a:spcBef>
                <a:spcPts val="500"/>
              </a:spcBef>
              <a:spcAft>
                <a:spcPts val="0"/>
              </a:spcAft>
              <a:buClr>
                <a:schemeClr val="dk1"/>
              </a:buClr>
              <a:buSzPts val="1800"/>
              <a:buChar char="•"/>
              <a:defRPr/>
            </a:lvl8pPr>
            <a:lvl9pPr algn="l" indent="-342900" lvl="8" marL="4114800">
              <a:lnSpc>
                <a:spcPct val="90000"/>
              </a:lnSpc>
              <a:spcBef>
                <a:spcPts val="500"/>
              </a:spcBef>
              <a:spcAft>
                <a:spcPts val="0"/>
              </a:spcAft>
              <a:buClr>
                <a:schemeClr val="dk1"/>
              </a:buClr>
              <a:buSzPts val="1800"/>
              <a:buChar char="•"/>
              <a:defRPr/>
            </a:lvl9pPr>
          </a:lstStyle>
          <a:p>
            <a:endParaRPr/>
          </a:p>
        </p:txBody>
      </p:sp>
      <p:sp>
        <p:nvSpPr>
          <p:cNvPr id="18" name="Google Shape;18;p2"/>
          <p:cNvSpPr txBox="1">
            <a:spLocks noGrp="1"/>
          </p:cNvSpPr>
          <p:nvPr>
            <p:ph idx="10" type="dt"/>
          </p:nvPr>
        </p:nvSpPr>
        <p:spPr>
          <a:xfrm>
            <a:off x="838200" y="6356350"/>
            <a:ext cx="2743200" cy="365125"/>
          </a:xfrm>
          <a:prstGeom prst="rect">
            <a:avLst/>
          </a:prstGeom>
          <a:noFill/>
          <a:ln>
            <a:noFill/>
          </a:ln>
        </p:spPr>
        <p:txBody>
          <a:bodyPr anchor="ctr" anchorCtr="0" bIns="45700" lIns="91425" rIns="91425" spcFirstLastPara="1" tIns="45700" wrap="square">
            <a:noAutofit/>
          </a:bodyPr>
          <a:lstStyle>
            <a:lvl1pPr algn="l" lvl="0">
              <a:spcBef>
                <a:spcPts val="0"/>
              </a:spcBef>
              <a:spcAft>
                <a:spcPts val="0"/>
              </a:spcAft>
              <a:buSzPts val="1400"/>
              <a:buNone/>
              <a:defRPr/>
            </a:lvl1pPr>
            <a:lvl2pPr algn="l" lvl="1">
              <a:spcBef>
                <a:spcPts val="0"/>
              </a:spcBef>
              <a:spcAft>
                <a:spcPts val="0"/>
              </a:spcAft>
              <a:buSzPts val="1400"/>
              <a:buNone/>
              <a:defRPr/>
            </a:lvl2pPr>
            <a:lvl3pPr algn="l" lvl="2">
              <a:spcBef>
                <a:spcPts val="0"/>
              </a:spcBef>
              <a:spcAft>
                <a:spcPts val="0"/>
              </a:spcAft>
              <a:buSzPts val="1400"/>
              <a:buNone/>
              <a:defRPr/>
            </a:lvl3pPr>
            <a:lvl4pPr algn="l" lvl="3">
              <a:spcBef>
                <a:spcPts val="0"/>
              </a:spcBef>
              <a:spcAft>
                <a:spcPts val="0"/>
              </a:spcAft>
              <a:buSzPts val="1400"/>
              <a:buNone/>
              <a:defRPr/>
            </a:lvl4pPr>
            <a:lvl5pPr algn="l" lvl="4">
              <a:spcBef>
                <a:spcPts val="0"/>
              </a:spcBef>
              <a:spcAft>
                <a:spcPts val="0"/>
              </a:spcAft>
              <a:buSzPts val="1400"/>
              <a:buNone/>
              <a:defRPr/>
            </a:lvl5pPr>
            <a:lvl6pPr algn="l" lvl="5">
              <a:spcBef>
                <a:spcPts val="0"/>
              </a:spcBef>
              <a:spcAft>
                <a:spcPts val="0"/>
              </a:spcAft>
              <a:buSzPts val="1400"/>
              <a:buNone/>
              <a:defRPr/>
            </a:lvl6pPr>
            <a:lvl7pPr algn="l" lvl="6">
              <a:spcBef>
                <a:spcPts val="0"/>
              </a:spcBef>
              <a:spcAft>
                <a:spcPts val="0"/>
              </a:spcAft>
              <a:buSzPts val="1400"/>
              <a:buNone/>
              <a:defRPr/>
            </a:lvl7pPr>
            <a:lvl8pPr algn="l" lvl="7">
              <a:spcBef>
                <a:spcPts val="0"/>
              </a:spcBef>
              <a:spcAft>
                <a:spcPts val="0"/>
              </a:spcAft>
              <a:buSzPts val="1400"/>
              <a:buNone/>
              <a:defRPr/>
            </a:lvl8pPr>
            <a:lvl9pPr algn="l" lvl="8">
              <a:spcBef>
                <a:spcPts val="0"/>
              </a:spcBef>
              <a:spcAft>
                <a:spcPts val="0"/>
              </a:spcAft>
              <a:buSzPts val="1400"/>
              <a:buNone/>
              <a:defRPr/>
            </a:lvl9pPr>
          </a:lstStyle>
          <a:p>
            <a:endParaRPr/>
          </a:p>
        </p:txBody>
      </p:sp>
      <p:sp>
        <p:nvSpPr>
          <p:cNvPr id="19" name="Google Shape;19;p2"/>
          <p:cNvSpPr txBox="1">
            <a:spLocks noGrp="1"/>
          </p:cNvSpPr>
          <p:nvPr>
            <p:ph idx="11" type="ftr"/>
          </p:nvPr>
        </p:nvSpPr>
        <p:spPr>
          <a:xfrm>
            <a:off x="4038600" y="6356350"/>
            <a:ext cx="4114800" cy="365125"/>
          </a:xfrm>
          <a:prstGeom prst="rect">
            <a:avLst/>
          </a:prstGeom>
          <a:noFill/>
          <a:ln>
            <a:noFill/>
          </a:ln>
        </p:spPr>
        <p:txBody>
          <a:bodyPr anchor="ctr" anchorCtr="0" bIns="45700" lIns="91425" rIns="91425" spcFirstLastPara="1" tIns="45700" wrap="square">
            <a:noAutofit/>
          </a:bodyPr>
          <a:lstStyle>
            <a:lvl1pPr algn="ctr" lvl="0">
              <a:spcBef>
                <a:spcPts val="0"/>
              </a:spcBef>
              <a:spcAft>
                <a:spcPts val="0"/>
              </a:spcAft>
              <a:buSzPts val="1400"/>
              <a:buNone/>
              <a:defRPr/>
            </a:lvl1pPr>
            <a:lvl2pPr algn="l" lvl="1">
              <a:spcBef>
                <a:spcPts val="0"/>
              </a:spcBef>
              <a:spcAft>
                <a:spcPts val="0"/>
              </a:spcAft>
              <a:buSzPts val="1400"/>
              <a:buNone/>
              <a:defRPr/>
            </a:lvl2pPr>
            <a:lvl3pPr algn="l" lvl="2">
              <a:spcBef>
                <a:spcPts val="0"/>
              </a:spcBef>
              <a:spcAft>
                <a:spcPts val="0"/>
              </a:spcAft>
              <a:buSzPts val="1400"/>
              <a:buNone/>
              <a:defRPr/>
            </a:lvl3pPr>
            <a:lvl4pPr algn="l" lvl="3">
              <a:spcBef>
                <a:spcPts val="0"/>
              </a:spcBef>
              <a:spcAft>
                <a:spcPts val="0"/>
              </a:spcAft>
              <a:buSzPts val="1400"/>
              <a:buNone/>
              <a:defRPr/>
            </a:lvl4pPr>
            <a:lvl5pPr algn="l" lvl="4">
              <a:spcBef>
                <a:spcPts val="0"/>
              </a:spcBef>
              <a:spcAft>
                <a:spcPts val="0"/>
              </a:spcAft>
              <a:buSzPts val="1400"/>
              <a:buNone/>
              <a:defRPr/>
            </a:lvl5pPr>
            <a:lvl6pPr algn="l" lvl="5">
              <a:spcBef>
                <a:spcPts val="0"/>
              </a:spcBef>
              <a:spcAft>
                <a:spcPts val="0"/>
              </a:spcAft>
              <a:buSzPts val="1400"/>
              <a:buNone/>
              <a:defRPr/>
            </a:lvl6pPr>
            <a:lvl7pPr algn="l" lvl="6">
              <a:spcBef>
                <a:spcPts val="0"/>
              </a:spcBef>
              <a:spcAft>
                <a:spcPts val="0"/>
              </a:spcAft>
              <a:buSzPts val="1400"/>
              <a:buNone/>
              <a:defRPr/>
            </a:lvl7pPr>
            <a:lvl8pPr algn="l" lvl="7">
              <a:spcBef>
                <a:spcPts val="0"/>
              </a:spcBef>
              <a:spcAft>
                <a:spcPts val="0"/>
              </a:spcAft>
              <a:buSzPts val="1400"/>
              <a:buNone/>
              <a:defRPr/>
            </a:lvl8pPr>
            <a:lvl9pPr algn="l" lvl="8">
              <a:spcBef>
                <a:spcPts val="0"/>
              </a:spcBef>
              <a:spcAft>
                <a:spcPts val="0"/>
              </a:spcAft>
              <a:buSzPts val="1400"/>
              <a:buNone/>
              <a:defRPr/>
            </a:lvl9pPr>
          </a:lstStyle>
          <a:p>
            <a:endParaRPr/>
          </a:p>
        </p:txBody>
      </p:sp>
      <p:sp>
        <p:nvSpPr>
          <p:cNvPr id="20" name="Google Shape;20;p2"/>
          <p:cNvSpPr txBox="1">
            <a:spLocks noGrp="1"/>
          </p:cNvSpPr>
          <p:nvPr>
            <p:ph idx="12" type="sldNum"/>
          </p:nvPr>
        </p:nvSpPr>
        <p:spPr>
          <a:xfrm>
            <a:off x="8610600" y="6356350"/>
            <a:ext cx="2743200" cy="365125"/>
          </a:xfrm>
          <a:prstGeom prst="rect">
            <a:avLst/>
          </a:prstGeom>
          <a:noFill/>
          <a:ln>
            <a:noFill/>
          </a:ln>
        </p:spPr>
        <p:txBody>
          <a:bodyPr anchor="ctr" anchorCtr="0" bIns="45700" lIns="91425" rIns="91425" spcFirstLastPara="1" tIns="45700" wrap="square">
            <a:noAutofit/>
          </a:bodyPr>
          <a:lstStyle>
            <a:lvl1pPr algn="r" indent="0" lvl="0" marL="0">
              <a:spcBef>
                <a:spcPts val="0"/>
              </a:spcBef>
              <a:buNone/>
              <a:defRPr/>
            </a:lvl1pPr>
            <a:lvl2pPr algn="r" indent="0" lvl="1" marL="0">
              <a:spcBef>
                <a:spcPts val="0"/>
              </a:spcBef>
              <a:buNone/>
              <a:defRPr/>
            </a:lvl2pPr>
            <a:lvl3pPr algn="r" indent="0" lvl="2" marL="0">
              <a:spcBef>
                <a:spcPts val="0"/>
              </a:spcBef>
              <a:buNone/>
              <a:defRPr/>
            </a:lvl3pPr>
            <a:lvl4pPr algn="r" indent="0" lvl="3" marL="0">
              <a:spcBef>
                <a:spcPts val="0"/>
              </a:spcBef>
              <a:buNone/>
              <a:defRPr/>
            </a:lvl4pPr>
            <a:lvl5pPr algn="r" indent="0" lvl="4" marL="0">
              <a:spcBef>
                <a:spcPts val="0"/>
              </a:spcBef>
              <a:buNone/>
              <a:defRPr/>
            </a:lvl5pPr>
            <a:lvl6pPr algn="r" indent="0" lvl="5" marL="0">
              <a:spcBef>
                <a:spcPts val="0"/>
              </a:spcBef>
              <a:buNone/>
              <a:defRPr/>
            </a:lvl6pPr>
            <a:lvl7pPr algn="r" indent="0" lvl="6" marL="0">
              <a:spcBef>
                <a:spcPts val="0"/>
              </a:spcBef>
              <a:buNone/>
              <a:defRPr/>
            </a:lvl7pPr>
            <a:lvl8pPr algn="r" indent="0" lvl="7" marL="0">
              <a:spcBef>
                <a:spcPts val="0"/>
              </a:spcBef>
              <a:buNone/>
              <a:defRPr/>
            </a:lvl8pPr>
            <a:lvl9pPr algn="r" indent="0" lvl="8" marL="0">
              <a:spcBef>
                <a:spcPts val="0"/>
              </a:spcBef>
              <a:buNone/>
              <a:defRPr/>
            </a:lvl9pPr>
          </a:lstStyle>
          <a:p>
            <a:pPr algn="r" indent="0" lvl="0" marL="0" rtl="0">
              <a:spcBef>
                <a:spcPts val="0"/>
              </a:spcBef>
              <a:spcAft>
                <a:spcPts val="0"/>
              </a:spcAft>
              <a:buNone/>
            </a:pPr>
            <a:fld id="{00000000-1234-1234-1234-123412341234}" type="slidenum">
              <a:rPr lang="en-IN"/>
              <a:t>‹#›</a:t>
            </a:fld>
            <a:endParaRPr/>
          </a:p>
        </p:txBody>
      </p:sp>
      <p:pic>
        <p:nvPicPr>
          <p:cNvPr id="21" name="Google Shape;21;p2"/>
          <p:cNvPicPr preferRelativeResize="0"/>
          <p:nvPr/>
        </p:nvPicPr>
        <p:blipFill rotWithShape="1">
          <a:blip r:embed="rId2">
            <a:alphaModFix/>
          </a:blip>
          <a:srcRect/>
          <a:stretch/>
        </p:blipFill>
        <p:spPr>
          <a:xfrm>
            <a:off x="10111326" y="10662"/>
            <a:ext cx="2080674" cy="539749"/>
          </a:xfrm>
          <a:prstGeom prst="rect">
            <a:avLst/>
          </a:prstGeom>
          <a:noFill/>
          <a:ln>
            <a:noFill/>
          </a:ln>
        </p:spPr>
      </p:pic>
      <p:pic>
        <p:nvPicPr>
          <p:cNvPr id="22" name="Google Shape;22;p2"/>
          <p:cNvPicPr preferRelativeResize="0"/>
          <p:nvPr/>
        </p:nvPicPr>
        <p:blipFill rotWithShape="1">
          <a:blip r:embed="rId3">
            <a:alphaModFix/>
          </a:blip>
          <a:srcRect b="-75" r="114"/>
          <a:stretch/>
        </p:blipFill>
        <p:spPr>
          <a:xfrm>
            <a:off x="0" y="8803"/>
            <a:ext cx="1374915" cy="996131"/>
          </a:xfrm>
          <a:prstGeom prst="rect">
            <a:avLst/>
          </a:prstGeom>
          <a:noFill/>
          <a:ln>
            <a:noFill/>
          </a:ln>
        </p:spPr>
      </p:pic>
    </p:spTree>
  </p:cSld>
  <p:clrMapOvr>
    <a:masterClrMapping/>
  </p:clrMapOvr>
</p:sldLayout>
</file>

<file path=ppt/slideLayouts/slideLayout10.xml><?xml version="1.0" encoding="utf-8"?>
<p:sldLayout xmlns:p="http://schemas.openxmlformats.org/presentationml/2006/main" xmlns:a="http://schemas.openxmlformats.org/drawingml/2006/main" xmlns:r="http://schemas.openxmlformats.org/officeDocument/2006/relationships" matchingName="Title and Vertical Text" type="vertTx">
  <p:cSld name="VERTICAL_TEXT">
    <p:spTree>
      <p:nvGrpSpPr>
        <p:cNvPr id="1" name="Shape 90"/>
        <p:cNvGrpSpPr/>
        <p:nvPr/>
      </p:nvGrpSpPr>
      <p:grpSpPr>
        <a:xfrm>
          <a:off x="0" y="0"/>
          <a:ext cx="0" cy="0"/>
          <a:chOff x="0" y="0"/>
          <a:chExt cx="0" cy="0"/>
        </a:xfrm>
      </p:grpSpPr>
      <p:sp>
        <p:nvSpPr>
          <p:cNvPr id="91" name="Google Shape;91;p11"/>
          <p:cNvSpPr txBox="1">
            <a:spLocks noGrp="1"/>
          </p:cNvSpPr>
          <p:nvPr>
            <p:ph type="title"/>
          </p:nvPr>
        </p:nvSpPr>
        <p:spPr>
          <a:xfrm>
            <a:off x="838200" y="365125"/>
            <a:ext cx="10515600" cy="1325563"/>
          </a:xfrm>
          <a:prstGeom prst="rect">
            <a:avLst/>
          </a:prstGeom>
          <a:noFill/>
          <a:ln>
            <a:noFill/>
          </a:ln>
        </p:spPr>
        <p:txBody>
          <a:bodyPr anchor="ctr" anchorCtr="0" bIns="45700" lIns="91425" rIns="91425" spcFirstLastPara="1" tIns="45700" wrap="square">
            <a:normAutofit/>
          </a:bodyPr>
          <a:lstStyle>
            <a:lvl1pPr algn="l" lvl="0">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2" name="Google Shape;92;p11"/>
          <p:cNvSpPr txBox="1">
            <a:spLocks noGrp="1"/>
          </p:cNvSpPr>
          <p:nvPr>
            <p:ph idx="1" type="body"/>
          </p:nvPr>
        </p:nvSpPr>
        <p:spPr>
          <a:xfrm rot="5400000">
            <a:off x="3920331" y="-1256506"/>
            <a:ext cx="4351338" cy="10515600"/>
          </a:xfrm>
          <a:prstGeom prst="rect">
            <a:avLst/>
          </a:prstGeom>
          <a:noFill/>
          <a:ln>
            <a:noFill/>
          </a:ln>
        </p:spPr>
        <p:txBody>
          <a:bodyPr anchor="t" anchorCtr="0" bIns="45700" lIns="91425" rIns="91425" spcFirstLastPara="1" tIns="45700" wrap="square">
            <a:normAutofit/>
          </a:bodyPr>
          <a:lstStyle>
            <a:lvl1pPr algn="l" indent="-342900" lvl="0" marL="457200">
              <a:lnSpc>
                <a:spcPct val="90000"/>
              </a:lnSpc>
              <a:spcBef>
                <a:spcPts val="1000"/>
              </a:spcBef>
              <a:spcAft>
                <a:spcPts val="0"/>
              </a:spcAft>
              <a:buClr>
                <a:schemeClr val="dk1"/>
              </a:buClr>
              <a:buSzPts val="1800"/>
              <a:buChar char="•"/>
              <a:defRPr/>
            </a:lvl1pPr>
            <a:lvl2pPr algn="l" indent="-342900" lvl="1" marL="914400">
              <a:lnSpc>
                <a:spcPct val="90000"/>
              </a:lnSpc>
              <a:spcBef>
                <a:spcPts val="500"/>
              </a:spcBef>
              <a:spcAft>
                <a:spcPts val="0"/>
              </a:spcAft>
              <a:buClr>
                <a:schemeClr val="dk1"/>
              </a:buClr>
              <a:buSzPts val="1800"/>
              <a:buChar char="•"/>
              <a:defRPr/>
            </a:lvl2pPr>
            <a:lvl3pPr algn="l" indent="-342900" lvl="2" marL="1371600">
              <a:lnSpc>
                <a:spcPct val="90000"/>
              </a:lnSpc>
              <a:spcBef>
                <a:spcPts val="500"/>
              </a:spcBef>
              <a:spcAft>
                <a:spcPts val="0"/>
              </a:spcAft>
              <a:buClr>
                <a:schemeClr val="dk1"/>
              </a:buClr>
              <a:buSzPts val="1800"/>
              <a:buChar char="•"/>
              <a:defRPr/>
            </a:lvl3pPr>
            <a:lvl4pPr algn="l" indent="-342900" lvl="3" marL="1828800">
              <a:lnSpc>
                <a:spcPct val="90000"/>
              </a:lnSpc>
              <a:spcBef>
                <a:spcPts val="500"/>
              </a:spcBef>
              <a:spcAft>
                <a:spcPts val="0"/>
              </a:spcAft>
              <a:buClr>
                <a:schemeClr val="dk1"/>
              </a:buClr>
              <a:buSzPts val="1800"/>
              <a:buChar char="•"/>
              <a:defRPr/>
            </a:lvl4pPr>
            <a:lvl5pPr algn="l" indent="-342900" lvl="4" marL="2286000">
              <a:lnSpc>
                <a:spcPct val="90000"/>
              </a:lnSpc>
              <a:spcBef>
                <a:spcPts val="500"/>
              </a:spcBef>
              <a:spcAft>
                <a:spcPts val="0"/>
              </a:spcAft>
              <a:buClr>
                <a:schemeClr val="dk1"/>
              </a:buClr>
              <a:buSzPts val="1800"/>
              <a:buChar char="•"/>
              <a:defRPr/>
            </a:lvl5pPr>
            <a:lvl6pPr algn="l" indent="-342900" lvl="5" marL="2743200">
              <a:lnSpc>
                <a:spcPct val="90000"/>
              </a:lnSpc>
              <a:spcBef>
                <a:spcPts val="500"/>
              </a:spcBef>
              <a:spcAft>
                <a:spcPts val="0"/>
              </a:spcAft>
              <a:buClr>
                <a:schemeClr val="dk1"/>
              </a:buClr>
              <a:buSzPts val="1800"/>
              <a:buChar char="•"/>
              <a:defRPr/>
            </a:lvl6pPr>
            <a:lvl7pPr algn="l" indent="-342900" lvl="6" marL="3200400">
              <a:lnSpc>
                <a:spcPct val="90000"/>
              </a:lnSpc>
              <a:spcBef>
                <a:spcPts val="500"/>
              </a:spcBef>
              <a:spcAft>
                <a:spcPts val="0"/>
              </a:spcAft>
              <a:buClr>
                <a:schemeClr val="dk1"/>
              </a:buClr>
              <a:buSzPts val="1800"/>
              <a:buChar char="•"/>
              <a:defRPr/>
            </a:lvl7pPr>
            <a:lvl8pPr algn="l" indent="-342900" lvl="7" marL="3657600">
              <a:lnSpc>
                <a:spcPct val="90000"/>
              </a:lnSpc>
              <a:spcBef>
                <a:spcPts val="500"/>
              </a:spcBef>
              <a:spcAft>
                <a:spcPts val="0"/>
              </a:spcAft>
              <a:buClr>
                <a:schemeClr val="dk1"/>
              </a:buClr>
              <a:buSzPts val="1800"/>
              <a:buChar char="•"/>
              <a:defRPr/>
            </a:lvl8pPr>
            <a:lvl9pPr algn="l" indent="-342900" lvl="8" marL="4114800">
              <a:lnSpc>
                <a:spcPct val="90000"/>
              </a:lnSpc>
              <a:spcBef>
                <a:spcPts val="500"/>
              </a:spcBef>
              <a:spcAft>
                <a:spcPts val="0"/>
              </a:spcAft>
              <a:buClr>
                <a:schemeClr val="dk1"/>
              </a:buClr>
              <a:buSzPts val="1800"/>
              <a:buChar char="•"/>
              <a:defRPr/>
            </a:lvl9pPr>
          </a:lstStyle>
          <a:p>
            <a:endParaRPr/>
          </a:p>
        </p:txBody>
      </p:sp>
      <p:sp>
        <p:nvSpPr>
          <p:cNvPr id="93" name="Google Shape;93;p11"/>
          <p:cNvSpPr txBox="1">
            <a:spLocks noGrp="1"/>
          </p:cNvSpPr>
          <p:nvPr>
            <p:ph idx="10" type="dt"/>
          </p:nvPr>
        </p:nvSpPr>
        <p:spPr>
          <a:xfrm>
            <a:off x="838200" y="6356350"/>
            <a:ext cx="2743200" cy="365125"/>
          </a:xfrm>
          <a:prstGeom prst="rect">
            <a:avLst/>
          </a:prstGeom>
          <a:noFill/>
          <a:ln>
            <a:noFill/>
          </a:ln>
        </p:spPr>
        <p:txBody>
          <a:bodyPr anchor="ctr" anchorCtr="0" bIns="45700" lIns="91425" rIns="91425" spcFirstLastPara="1" tIns="45700" wrap="square">
            <a:noAutofit/>
          </a:bodyPr>
          <a:lstStyle>
            <a:lvl1pPr algn="l" lvl="0">
              <a:spcBef>
                <a:spcPts val="0"/>
              </a:spcBef>
              <a:spcAft>
                <a:spcPts val="0"/>
              </a:spcAft>
              <a:buSzPts val="1400"/>
              <a:buNone/>
              <a:defRPr/>
            </a:lvl1pPr>
            <a:lvl2pPr algn="l" lvl="1">
              <a:spcBef>
                <a:spcPts val="0"/>
              </a:spcBef>
              <a:spcAft>
                <a:spcPts val="0"/>
              </a:spcAft>
              <a:buSzPts val="1400"/>
              <a:buNone/>
              <a:defRPr/>
            </a:lvl2pPr>
            <a:lvl3pPr algn="l" lvl="2">
              <a:spcBef>
                <a:spcPts val="0"/>
              </a:spcBef>
              <a:spcAft>
                <a:spcPts val="0"/>
              </a:spcAft>
              <a:buSzPts val="1400"/>
              <a:buNone/>
              <a:defRPr/>
            </a:lvl3pPr>
            <a:lvl4pPr algn="l" lvl="3">
              <a:spcBef>
                <a:spcPts val="0"/>
              </a:spcBef>
              <a:spcAft>
                <a:spcPts val="0"/>
              </a:spcAft>
              <a:buSzPts val="1400"/>
              <a:buNone/>
              <a:defRPr/>
            </a:lvl4pPr>
            <a:lvl5pPr algn="l" lvl="4">
              <a:spcBef>
                <a:spcPts val="0"/>
              </a:spcBef>
              <a:spcAft>
                <a:spcPts val="0"/>
              </a:spcAft>
              <a:buSzPts val="1400"/>
              <a:buNone/>
              <a:defRPr/>
            </a:lvl5pPr>
            <a:lvl6pPr algn="l" lvl="5">
              <a:spcBef>
                <a:spcPts val="0"/>
              </a:spcBef>
              <a:spcAft>
                <a:spcPts val="0"/>
              </a:spcAft>
              <a:buSzPts val="1400"/>
              <a:buNone/>
              <a:defRPr/>
            </a:lvl6pPr>
            <a:lvl7pPr algn="l" lvl="6">
              <a:spcBef>
                <a:spcPts val="0"/>
              </a:spcBef>
              <a:spcAft>
                <a:spcPts val="0"/>
              </a:spcAft>
              <a:buSzPts val="1400"/>
              <a:buNone/>
              <a:defRPr/>
            </a:lvl7pPr>
            <a:lvl8pPr algn="l" lvl="7">
              <a:spcBef>
                <a:spcPts val="0"/>
              </a:spcBef>
              <a:spcAft>
                <a:spcPts val="0"/>
              </a:spcAft>
              <a:buSzPts val="1400"/>
              <a:buNone/>
              <a:defRPr/>
            </a:lvl8pPr>
            <a:lvl9pPr algn="l" lvl="8">
              <a:spcBef>
                <a:spcPts val="0"/>
              </a:spcBef>
              <a:spcAft>
                <a:spcPts val="0"/>
              </a:spcAft>
              <a:buSzPts val="1400"/>
              <a:buNone/>
              <a:defRPr/>
            </a:lvl9pPr>
          </a:lstStyle>
          <a:p>
            <a:endParaRPr/>
          </a:p>
        </p:txBody>
      </p:sp>
      <p:sp>
        <p:nvSpPr>
          <p:cNvPr id="94" name="Google Shape;94;p11"/>
          <p:cNvSpPr txBox="1">
            <a:spLocks noGrp="1"/>
          </p:cNvSpPr>
          <p:nvPr>
            <p:ph idx="11" type="ftr"/>
          </p:nvPr>
        </p:nvSpPr>
        <p:spPr>
          <a:xfrm>
            <a:off x="4038600" y="6356350"/>
            <a:ext cx="4114800" cy="365125"/>
          </a:xfrm>
          <a:prstGeom prst="rect">
            <a:avLst/>
          </a:prstGeom>
          <a:noFill/>
          <a:ln>
            <a:noFill/>
          </a:ln>
        </p:spPr>
        <p:txBody>
          <a:bodyPr anchor="ctr" anchorCtr="0" bIns="45700" lIns="91425" rIns="91425" spcFirstLastPara="1" tIns="45700" wrap="square">
            <a:noAutofit/>
          </a:bodyPr>
          <a:lstStyle>
            <a:lvl1pPr algn="ctr" lvl="0">
              <a:spcBef>
                <a:spcPts val="0"/>
              </a:spcBef>
              <a:spcAft>
                <a:spcPts val="0"/>
              </a:spcAft>
              <a:buSzPts val="1400"/>
              <a:buNone/>
              <a:defRPr/>
            </a:lvl1pPr>
            <a:lvl2pPr algn="l" lvl="1">
              <a:spcBef>
                <a:spcPts val="0"/>
              </a:spcBef>
              <a:spcAft>
                <a:spcPts val="0"/>
              </a:spcAft>
              <a:buSzPts val="1400"/>
              <a:buNone/>
              <a:defRPr/>
            </a:lvl2pPr>
            <a:lvl3pPr algn="l" lvl="2">
              <a:spcBef>
                <a:spcPts val="0"/>
              </a:spcBef>
              <a:spcAft>
                <a:spcPts val="0"/>
              </a:spcAft>
              <a:buSzPts val="1400"/>
              <a:buNone/>
              <a:defRPr/>
            </a:lvl3pPr>
            <a:lvl4pPr algn="l" lvl="3">
              <a:spcBef>
                <a:spcPts val="0"/>
              </a:spcBef>
              <a:spcAft>
                <a:spcPts val="0"/>
              </a:spcAft>
              <a:buSzPts val="1400"/>
              <a:buNone/>
              <a:defRPr/>
            </a:lvl4pPr>
            <a:lvl5pPr algn="l" lvl="4">
              <a:spcBef>
                <a:spcPts val="0"/>
              </a:spcBef>
              <a:spcAft>
                <a:spcPts val="0"/>
              </a:spcAft>
              <a:buSzPts val="1400"/>
              <a:buNone/>
              <a:defRPr/>
            </a:lvl5pPr>
            <a:lvl6pPr algn="l" lvl="5">
              <a:spcBef>
                <a:spcPts val="0"/>
              </a:spcBef>
              <a:spcAft>
                <a:spcPts val="0"/>
              </a:spcAft>
              <a:buSzPts val="1400"/>
              <a:buNone/>
              <a:defRPr/>
            </a:lvl6pPr>
            <a:lvl7pPr algn="l" lvl="6">
              <a:spcBef>
                <a:spcPts val="0"/>
              </a:spcBef>
              <a:spcAft>
                <a:spcPts val="0"/>
              </a:spcAft>
              <a:buSzPts val="1400"/>
              <a:buNone/>
              <a:defRPr/>
            </a:lvl7pPr>
            <a:lvl8pPr algn="l" lvl="7">
              <a:spcBef>
                <a:spcPts val="0"/>
              </a:spcBef>
              <a:spcAft>
                <a:spcPts val="0"/>
              </a:spcAft>
              <a:buSzPts val="1400"/>
              <a:buNone/>
              <a:defRPr/>
            </a:lvl8pPr>
            <a:lvl9pPr algn="l" lvl="8">
              <a:spcBef>
                <a:spcPts val="0"/>
              </a:spcBef>
              <a:spcAft>
                <a:spcPts val="0"/>
              </a:spcAft>
              <a:buSzPts val="1400"/>
              <a:buNone/>
              <a:defRPr/>
            </a:lvl9pPr>
          </a:lstStyle>
          <a:p>
            <a:endParaRPr/>
          </a:p>
        </p:txBody>
      </p:sp>
      <p:sp>
        <p:nvSpPr>
          <p:cNvPr id="95" name="Google Shape;95;p11"/>
          <p:cNvSpPr txBox="1">
            <a:spLocks noGrp="1"/>
          </p:cNvSpPr>
          <p:nvPr>
            <p:ph idx="12" type="sldNum"/>
          </p:nvPr>
        </p:nvSpPr>
        <p:spPr>
          <a:xfrm>
            <a:off x="8610600" y="6356350"/>
            <a:ext cx="2743200" cy="365125"/>
          </a:xfrm>
          <a:prstGeom prst="rect">
            <a:avLst/>
          </a:prstGeom>
          <a:noFill/>
          <a:ln>
            <a:noFill/>
          </a:ln>
        </p:spPr>
        <p:txBody>
          <a:bodyPr anchor="ctr" anchorCtr="0" bIns="45700" lIns="91425" rIns="91425" spcFirstLastPara="1" tIns="45700" wrap="square">
            <a:noAutofit/>
          </a:bodyPr>
          <a:lstStyle>
            <a:lvl1pPr algn="r" indent="0" lvl="0" marL="0">
              <a:spcBef>
                <a:spcPts val="0"/>
              </a:spcBef>
              <a:buNone/>
              <a:defRPr/>
            </a:lvl1pPr>
            <a:lvl2pPr algn="r" indent="0" lvl="1" marL="0">
              <a:spcBef>
                <a:spcPts val="0"/>
              </a:spcBef>
              <a:buNone/>
              <a:defRPr/>
            </a:lvl2pPr>
            <a:lvl3pPr algn="r" indent="0" lvl="2" marL="0">
              <a:spcBef>
                <a:spcPts val="0"/>
              </a:spcBef>
              <a:buNone/>
              <a:defRPr/>
            </a:lvl3pPr>
            <a:lvl4pPr algn="r" indent="0" lvl="3" marL="0">
              <a:spcBef>
                <a:spcPts val="0"/>
              </a:spcBef>
              <a:buNone/>
              <a:defRPr/>
            </a:lvl4pPr>
            <a:lvl5pPr algn="r" indent="0" lvl="4" marL="0">
              <a:spcBef>
                <a:spcPts val="0"/>
              </a:spcBef>
              <a:buNone/>
              <a:defRPr/>
            </a:lvl5pPr>
            <a:lvl6pPr algn="r" indent="0" lvl="5" marL="0">
              <a:spcBef>
                <a:spcPts val="0"/>
              </a:spcBef>
              <a:buNone/>
              <a:defRPr/>
            </a:lvl6pPr>
            <a:lvl7pPr algn="r" indent="0" lvl="6" marL="0">
              <a:spcBef>
                <a:spcPts val="0"/>
              </a:spcBef>
              <a:buNone/>
              <a:defRPr/>
            </a:lvl7pPr>
            <a:lvl8pPr algn="r" indent="0" lvl="7" marL="0">
              <a:spcBef>
                <a:spcPts val="0"/>
              </a:spcBef>
              <a:buNone/>
              <a:defRPr/>
            </a:lvl8pPr>
            <a:lvl9pPr algn="r" indent="0" lvl="8" marL="0">
              <a:spcBef>
                <a:spcPts val="0"/>
              </a:spcBef>
              <a:buNone/>
              <a:defRPr/>
            </a:lvl9pPr>
          </a:lstStyle>
          <a:p>
            <a:pPr algn="r" indent="0" lvl="0" marL="0" rtl="0">
              <a:spcBef>
                <a:spcPts val="0"/>
              </a:spcBef>
              <a:spcAft>
                <a:spcPts val="0"/>
              </a:spcAft>
              <a:buNone/>
            </a:pPr>
            <a:fld id="{00000000-1234-1234-1234-123412341234}" type="slidenum">
              <a:rPr lang="en-IN"/>
              <a:t>‹#›</a:t>
            </a:fld>
            <a:endParaRPr/>
          </a:p>
        </p:txBody>
      </p:sp>
      <p:pic>
        <p:nvPicPr>
          <p:cNvPr id="96" name="Google Shape;96;p11"/>
          <p:cNvPicPr preferRelativeResize="0"/>
          <p:nvPr/>
        </p:nvPicPr>
        <p:blipFill rotWithShape="1">
          <a:blip r:embed="rId2">
            <a:alphaModFix/>
          </a:blip>
          <a:srcRect/>
          <a:stretch/>
        </p:blipFill>
        <p:spPr>
          <a:xfrm>
            <a:off x="9537057" y="6066416"/>
            <a:ext cx="2525182" cy="655059"/>
          </a:xfrm>
          <a:prstGeom prst="rect">
            <a:avLst/>
          </a:prstGeom>
          <a:noFill/>
          <a:ln>
            <a:noFill/>
          </a:ln>
        </p:spPr>
      </p:pic>
      <p:pic>
        <p:nvPicPr>
          <p:cNvPr id="97" name="Google Shape;97;p11"/>
          <p:cNvPicPr preferRelativeResize="0"/>
          <p:nvPr/>
        </p:nvPicPr>
        <p:blipFill rotWithShape="1">
          <a:blip r:embed="rId3">
            <a:alphaModFix/>
          </a:blip>
          <a:srcRect b="-103" r="-36"/>
          <a:stretch/>
        </p:blipFill>
        <p:spPr>
          <a:xfrm>
            <a:off x="10465887" y="61959"/>
            <a:ext cx="1637718" cy="1186533"/>
          </a:xfrm>
          <a:prstGeom prst="rect">
            <a:avLst/>
          </a:prstGeom>
          <a:noFill/>
          <a:ln>
            <a:noFill/>
          </a:ln>
        </p:spPr>
      </p:pic>
    </p:spTree>
  </p:cSld>
  <p:clrMapOvr>
    <a:masterClrMapping/>
  </p:clrMapOvr>
</p:sldLayout>
</file>

<file path=ppt/slideLayouts/slideLayout11.xml><?xml version="1.0" encoding="utf-8"?>
<p:sldLayout xmlns:p="http://schemas.openxmlformats.org/presentationml/2006/main" xmlns:a="http://schemas.openxmlformats.org/drawingml/2006/main" xmlns:r="http://schemas.openxmlformats.org/officeDocument/2006/relationships" matchingName="Vertical Title and Text" type="vertTitleAndTx">
  <p:cSld name="VERTICAL_TITLE_AND_VERTICAL_TEXT">
    <p:spTree>
      <p:nvGrpSpPr>
        <p:cNvPr id="1" name="Shape 98"/>
        <p:cNvGrpSpPr/>
        <p:nvPr/>
      </p:nvGrpSpPr>
      <p:grpSpPr>
        <a:xfrm>
          <a:off x="0" y="0"/>
          <a:ext cx="0" cy="0"/>
          <a:chOff x="0" y="0"/>
          <a:chExt cx="0" cy="0"/>
        </a:xfrm>
      </p:grpSpPr>
      <p:sp>
        <p:nvSpPr>
          <p:cNvPr id="99" name="Google Shape;99;p12"/>
          <p:cNvSpPr txBox="1">
            <a:spLocks noGrp="1"/>
          </p:cNvSpPr>
          <p:nvPr>
            <p:ph type="title"/>
          </p:nvPr>
        </p:nvSpPr>
        <p:spPr>
          <a:xfrm rot="5400000">
            <a:off x="7133431" y="1956594"/>
            <a:ext cx="5811838" cy="2628900"/>
          </a:xfrm>
          <a:prstGeom prst="rect">
            <a:avLst/>
          </a:prstGeom>
          <a:noFill/>
          <a:ln>
            <a:noFill/>
          </a:ln>
        </p:spPr>
        <p:txBody>
          <a:bodyPr anchor="ctr" anchorCtr="0" bIns="45700" lIns="91425" rIns="91425" spcFirstLastPara="1" tIns="45700" wrap="square">
            <a:normAutofit/>
          </a:bodyPr>
          <a:lstStyle>
            <a:lvl1pPr algn="l" lvl="0">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0" name="Google Shape;100;p12"/>
          <p:cNvSpPr txBox="1">
            <a:spLocks noGrp="1"/>
          </p:cNvSpPr>
          <p:nvPr>
            <p:ph idx="1" type="body"/>
          </p:nvPr>
        </p:nvSpPr>
        <p:spPr>
          <a:xfrm rot="5400000">
            <a:off x="1799431" y="-596106"/>
            <a:ext cx="5811838" cy="7734300"/>
          </a:xfrm>
          <a:prstGeom prst="rect">
            <a:avLst/>
          </a:prstGeom>
          <a:noFill/>
          <a:ln>
            <a:noFill/>
          </a:ln>
        </p:spPr>
        <p:txBody>
          <a:bodyPr anchor="t" anchorCtr="0" bIns="45700" lIns="91425" rIns="91425" spcFirstLastPara="1" tIns="45700" wrap="square">
            <a:normAutofit/>
          </a:bodyPr>
          <a:lstStyle>
            <a:lvl1pPr algn="l" indent="-342900" lvl="0" marL="457200">
              <a:lnSpc>
                <a:spcPct val="90000"/>
              </a:lnSpc>
              <a:spcBef>
                <a:spcPts val="1000"/>
              </a:spcBef>
              <a:spcAft>
                <a:spcPts val="0"/>
              </a:spcAft>
              <a:buClr>
                <a:schemeClr val="dk1"/>
              </a:buClr>
              <a:buSzPts val="1800"/>
              <a:buChar char="•"/>
              <a:defRPr/>
            </a:lvl1pPr>
            <a:lvl2pPr algn="l" indent="-342900" lvl="1" marL="914400">
              <a:lnSpc>
                <a:spcPct val="90000"/>
              </a:lnSpc>
              <a:spcBef>
                <a:spcPts val="500"/>
              </a:spcBef>
              <a:spcAft>
                <a:spcPts val="0"/>
              </a:spcAft>
              <a:buClr>
                <a:schemeClr val="dk1"/>
              </a:buClr>
              <a:buSzPts val="1800"/>
              <a:buChar char="•"/>
              <a:defRPr/>
            </a:lvl2pPr>
            <a:lvl3pPr algn="l" indent="-342900" lvl="2" marL="1371600">
              <a:lnSpc>
                <a:spcPct val="90000"/>
              </a:lnSpc>
              <a:spcBef>
                <a:spcPts val="500"/>
              </a:spcBef>
              <a:spcAft>
                <a:spcPts val="0"/>
              </a:spcAft>
              <a:buClr>
                <a:schemeClr val="dk1"/>
              </a:buClr>
              <a:buSzPts val="1800"/>
              <a:buChar char="•"/>
              <a:defRPr/>
            </a:lvl3pPr>
            <a:lvl4pPr algn="l" indent="-342900" lvl="3" marL="1828800">
              <a:lnSpc>
                <a:spcPct val="90000"/>
              </a:lnSpc>
              <a:spcBef>
                <a:spcPts val="500"/>
              </a:spcBef>
              <a:spcAft>
                <a:spcPts val="0"/>
              </a:spcAft>
              <a:buClr>
                <a:schemeClr val="dk1"/>
              </a:buClr>
              <a:buSzPts val="1800"/>
              <a:buChar char="•"/>
              <a:defRPr/>
            </a:lvl4pPr>
            <a:lvl5pPr algn="l" indent="-342900" lvl="4" marL="2286000">
              <a:lnSpc>
                <a:spcPct val="90000"/>
              </a:lnSpc>
              <a:spcBef>
                <a:spcPts val="500"/>
              </a:spcBef>
              <a:spcAft>
                <a:spcPts val="0"/>
              </a:spcAft>
              <a:buClr>
                <a:schemeClr val="dk1"/>
              </a:buClr>
              <a:buSzPts val="1800"/>
              <a:buChar char="•"/>
              <a:defRPr/>
            </a:lvl5pPr>
            <a:lvl6pPr algn="l" indent="-342900" lvl="5" marL="2743200">
              <a:lnSpc>
                <a:spcPct val="90000"/>
              </a:lnSpc>
              <a:spcBef>
                <a:spcPts val="500"/>
              </a:spcBef>
              <a:spcAft>
                <a:spcPts val="0"/>
              </a:spcAft>
              <a:buClr>
                <a:schemeClr val="dk1"/>
              </a:buClr>
              <a:buSzPts val="1800"/>
              <a:buChar char="•"/>
              <a:defRPr/>
            </a:lvl6pPr>
            <a:lvl7pPr algn="l" indent="-342900" lvl="6" marL="3200400">
              <a:lnSpc>
                <a:spcPct val="90000"/>
              </a:lnSpc>
              <a:spcBef>
                <a:spcPts val="500"/>
              </a:spcBef>
              <a:spcAft>
                <a:spcPts val="0"/>
              </a:spcAft>
              <a:buClr>
                <a:schemeClr val="dk1"/>
              </a:buClr>
              <a:buSzPts val="1800"/>
              <a:buChar char="•"/>
              <a:defRPr/>
            </a:lvl7pPr>
            <a:lvl8pPr algn="l" indent="-342900" lvl="7" marL="3657600">
              <a:lnSpc>
                <a:spcPct val="90000"/>
              </a:lnSpc>
              <a:spcBef>
                <a:spcPts val="500"/>
              </a:spcBef>
              <a:spcAft>
                <a:spcPts val="0"/>
              </a:spcAft>
              <a:buClr>
                <a:schemeClr val="dk1"/>
              </a:buClr>
              <a:buSzPts val="1800"/>
              <a:buChar char="•"/>
              <a:defRPr/>
            </a:lvl8pPr>
            <a:lvl9pPr algn="l" indent="-342900" lvl="8" marL="4114800">
              <a:lnSpc>
                <a:spcPct val="90000"/>
              </a:lnSpc>
              <a:spcBef>
                <a:spcPts val="500"/>
              </a:spcBef>
              <a:spcAft>
                <a:spcPts val="0"/>
              </a:spcAft>
              <a:buClr>
                <a:schemeClr val="dk1"/>
              </a:buClr>
              <a:buSzPts val="1800"/>
              <a:buChar char="•"/>
              <a:defRPr/>
            </a:lvl9pPr>
          </a:lstStyle>
          <a:p>
            <a:endParaRPr/>
          </a:p>
        </p:txBody>
      </p:sp>
      <p:sp>
        <p:nvSpPr>
          <p:cNvPr id="101" name="Google Shape;101;p12"/>
          <p:cNvSpPr txBox="1">
            <a:spLocks noGrp="1"/>
          </p:cNvSpPr>
          <p:nvPr>
            <p:ph idx="10" type="dt"/>
          </p:nvPr>
        </p:nvSpPr>
        <p:spPr>
          <a:xfrm>
            <a:off x="838200" y="6356350"/>
            <a:ext cx="2743200" cy="365125"/>
          </a:xfrm>
          <a:prstGeom prst="rect">
            <a:avLst/>
          </a:prstGeom>
          <a:noFill/>
          <a:ln>
            <a:noFill/>
          </a:ln>
        </p:spPr>
        <p:txBody>
          <a:bodyPr anchor="ctr" anchorCtr="0" bIns="45700" lIns="91425" rIns="91425" spcFirstLastPara="1" tIns="45700" wrap="square">
            <a:noAutofit/>
          </a:bodyPr>
          <a:lstStyle>
            <a:lvl1pPr algn="l" lvl="0">
              <a:spcBef>
                <a:spcPts val="0"/>
              </a:spcBef>
              <a:spcAft>
                <a:spcPts val="0"/>
              </a:spcAft>
              <a:buSzPts val="1400"/>
              <a:buNone/>
              <a:defRPr/>
            </a:lvl1pPr>
            <a:lvl2pPr algn="l" lvl="1">
              <a:spcBef>
                <a:spcPts val="0"/>
              </a:spcBef>
              <a:spcAft>
                <a:spcPts val="0"/>
              </a:spcAft>
              <a:buSzPts val="1400"/>
              <a:buNone/>
              <a:defRPr/>
            </a:lvl2pPr>
            <a:lvl3pPr algn="l" lvl="2">
              <a:spcBef>
                <a:spcPts val="0"/>
              </a:spcBef>
              <a:spcAft>
                <a:spcPts val="0"/>
              </a:spcAft>
              <a:buSzPts val="1400"/>
              <a:buNone/>
              <a:defRPr/>
            </a:lvl3pPr>
            <a:lvl4pPr algn="l" lvl="3">
              <a:spcBef>
                <a:spcPts val="0"/>
              </a:spcBef>
              <a:spcAft>
                <a:spcPts val="0"/>
              </a:spcAft>
              <a:buSzPts val="1400"/>
              <a:buNone/>
              <a:defRPr/>
            </a:lvl4pPr>
            <a:lvl5pPr algn="l" lvl="4">
              <a:spcBef>
                <a:spcPts val="0"/>
              </a:spcBef>
              <a:spcAft>
                <a:spcPts val="0"/>
              </a:spcAft>
              <a:buSzPts val="1400"/>
              <a:buNone/>
              <a:defRPr/>
            </a:lvl5pPr>
            <a:lvl6pPr algn="l" lvl="5">
              <a:spcBef>
                <a:spcPts val="0"/>
              </a:spcBef>
              <a:spcAft>
                <a:spcPts val="0"/>
              </a:spcAft>
              <a:buSzPts val="1400"/>
              <a:buNone/>
              <a:defRPr/>
            </a:lvl6pPr>
            <a:lvl7pPr algn="l" lvl="6">
              <a:spcBef>
                <a:spcPts val="0"/>
              </a:spcBef>
              <a:spcAft>
                <a:spcPts val="0"/>
              </a:spcAft>
              <a:buSzPts val="1400"/>
              <a:buNone/>
              <a:defRPr/>
            </a:lvl7pPr>
            <a:lvl8pPr algn="l" lvl="7">
              <a:spcBef>
                <a:spcPts val="0"/>
              </a:spcBef>
              <a:spcAft>
                <a:spcPts val="0"/>
              </a:spcAft>
              <a:buSzPts val="1400"/>
              <a:buNone/>
              <a:defRPr/>
            </a:lvl8pPr>
            <a:lvl9pPr algn="l" lvl="8">
              <a:spcBef>
                <a:spcPts val="0"/>
              </a:spcBef>
              <a:spcAft>
                <a:spcPts val="0"/>
              </a:spcAft>
              <a:buSzPts val="1400"/>
              <a:buNone/>
              <a:defRPr/>
            </a:lvl9pPr>
          </a:lstStyle>
          <a:p>
            <a:endParaRPr/>
          </a:p>
        </p:txBody>
      </p:sp>
      <p:sp>
        <p:nvSpPr>
          <p:cNvPr id="102" name="Google Shape;102;p12"/>
          <p:cNvSpPr txBox="1">
            <a:spLocks noGrp="1"/>
          </p:cNvSpPr>
          <p:nvPr>
            <p:ph idx="11" type="ftr"/>
          </p:nvPr>
        </p:nvSpPr>
        <p:spPr>
          <a:xfrm>
            <a:off x="4038600" y="6356350"/>
            <a:ext cx="4114800" cy="365125"/>
          </a:xfrm>
          <a:prstGeom prst="rect">
            <a:avLst/>
          </a:prstGeom>
          <a:noFill/>
          <a:ln>
            <a:noFill/>
          </a:ln>
        </p:spPr>
        <p:txBody>
          <a:bodyPr anchor="ctr" anchorCtr="0" bIns="45700" lIns="91425" rIns="91425" spcFirstLastPara="1" tIns="45700" wrap="square">
            <a:noAutofit/>
          </a:bodyPr>
          <a:lstStyle>
            <a:lvl1pPr algn="ctr" lvl="0">
              <a:spcBef>
                <a:spcPts val="0"/>
              </a:spcBef>
              <a:spcAft>
                <a:spcPts val="0"/>
              </a:spcAft>
              <a:buSzPts val="1400"/>
              <a:buNone/>
              <a:defRPr/>
            </a:lvl1pPr>
            <a:lvl2pPr algn="l" lvl="1">
              <a:spcBef>
                <a:spcPts val="0"/>
              </a:spcBef>
              <a:spcAft>
                <a:spcPts val="0"/>
              </a:spcAft>
              <a:buSzPts val="1400"/>
              <a:buNone/>
              <a:defRPr/>
            </a:lvl2pPr>
            <a:lvl3pPr algn="l" lvl="2">
              <a:spcBef>
                <a:spcPts val="0"/>
              </a:spcBef>
              <a:spcAft>
                <a:spcPts val="0"/>
              </a:spcAft>
              <a:buSzPts val="1400"/>
              <a:buNone/>
              <a:defRPr/>
            </a:lvl3pPr>
            <a:lvl4pPr algn="l" lvl="3">
              <a:spcBef>
                <a:spcPts val="0"/>
              </a:spcBef>
              <a:spcAft>
                <a:spcPts val="0"/>
              </a:spcAft>
              <a:buSzPts val="1400"/>
              <a:buNone/>
              <a:defRPr/>
            </a:lvl4pPr>
            <a:lvl5pPr algn="l" lvl="4">
              <a:spcBef>
                <a:spcPts val="0"/>
              </a:spcBef>
              <a:spcAft>
                <a:spcPts val="0"/>
              </a:spcAft>
              <a:buSzPts val="1400"/>
              <a:buNone/>
              <a:defRPr/>
            </a:lvl5pPr>
            <a:lvl6pPr algn="l" lvl="5">
              <a:spcBef>
                <a:spcPts val="0"/>
              </a:spcBef>
              <a:spcAft>
                <a:spcPts val="0"/>
              </a:spcAft>
              <a:buSzPts val="1400"/>
              <a:buNone/>
              <a:defRPr/>
            </a:lvl6pPr>
            <a:lvl7pPr algn="l" lvl="6">
              <a:spcBef>
                <a:spcPts val="0"/>
              </a:spcBef>
              <a:spcAft>
                <a:spcPts val="0"/>
              </a:spcAft>
              <a:buSzPts val="1400"/>
              <a:buNone/>
              <a:defRPr/>
            </a:lvl7pPr>
            <a:lvl8pPr algn="l" lvl="7">
              <a:spcBef>
                <a:spcPts val="0"/>
              </a:spcBef>
              <a:spcAft>
                <a:spcPts val="0"/>
              </a:spcAft>
              <a:buSzPts val="1400"/>
              <a:buNone/>
              <a:defRPr/>
            </a:lvl8pPr>
            <a:lvl9pPr algn="l" lvl="8">
              <a:spcBef>
                <a:spcPts val="0"/>
              </a:spcBef>
              <a:spcAft>
                <a:spcPts val="0"/>
              </a:spcAft>
              <a:buSzPts val="1400"/>
              <a:buNone/>
              <a:defRPr/>
            </a:lvl9pPr>
          </a:lstStyle>
          <a:p>
            <a:endParaRPr/>
          </a:p>
        </p:txBody>
      </p:sp>
      <p:sp>
        <p:nvSpPr>
          <p:cNvPr id="103" name="Google Shape;103;p12"/>
          <p:cNvSpPr txBox="1">
            <a:spLocks noGrp="1"/>
          </p:cNvSpPr>
          <p:nvPr>
            <p:ph idx="12" type="sldNum"/>
          </p:nvPr>
        </p:nvSpPr>
        <p:spPr>
          <a:xfrm>
            <a:off x="8610600" y="6356350"/>
            <a:ext cx="2743200" cy="365125"/>
          </a:xfrm>
          <a:prstGeom prst="rect">
            <a:avLst/>
          </a:prstGeom>
          <a:noFill/>
          <a:ln>
            <a:noFill/>
          </a:ln>
        </p:spPr>
        <p:txBody>
          <a:bodyPr anchor="ctr" anchorCtr="0" bIns="45700" lIns="91425" rIns="91425" spcFirstLastPara="1" tIns="45700" wrap="square">
            <a:noAutofit/>
          </a:bodyPr>
          <a:lstStyle>
            <a:lvl1pPr algn="r" indent="0" lvl="0" marL="0">
              <a:spcBef>
                <a:spcPts val="0"/>
              </a:spcBef>
              <a:buNone/>
              <a:defRPr/>
            </a:lvl1pPr>
            <a:lvl2pPr algn="r" indent="0" lvl="1" marL="0">
              <a:spcBef>
                <a:spcPts val="0"/>
              </a:spcBef>
              <a:buNone/>
              <a:defRPr/>
            </a:lvl2pPr>
            <a:lvl3pPr algn="r" indent="0" lvl="2" marL="0">
              <a:spcBef>
                <a:spcPts val="0"/>
              </a:spcBef>
              <a:buNone/>
              <a:defRPr/>
            </a:lvl3pPr>
            <a:lvl4pPr algn="r" indent="0" lvl="3" marL="0">
              <a:spcBef>
                <a:spcPts val="0"/>
              </a:spcBef>
              <a:buNone/>
              <a:defRPr/>
            </a:lvl4pPr>
            <a:lvl5pPr algn="r" indent="0" lvl="4" marL="0">
              <a:spcBef>
                <a:spcPts val="0"/>
              </a:spcBef>
              <a:buNone/>
              <a:defRPr/>
            </a:lvl5pPr>
            <a:lvl6pPr algn="r" indent="0" lvl="5" marL="0">
              <a:spcBef>
                <a:spcPts val="0"/>
              </a:spcBef>
              <a:buNone/>
              <a:defRPr/>
            </a:lvl6pPr>
            <a:lvl7pPr algn="r" indent="0" lvl="6" marL="0">
              <a:spcBef>
                <a:spcPts val="0"/>
              </a:spcBef>
              <a:buNone/>
              <a:defRPr/>
            </a:lvl7pPr>
            <a:lvl8pPr algn="r" indent="0" lvl="7" marL="0">
              <a:spcBef>
                <a:spcPts val="0"/>
              </a:spcBef>
              <a:buNone/>
              <a:defRPr/>
            </a:lvl8pPr>
            <a:lvl9pPr algn="r" indent="0" lvl="8" marL="0">
              <a:spcBef>
                <a:spcPts val="0"/>
              </a:spcBef>
              <a:buNone/>
              <a:defRPr/>
            </a:lvl9pPr>
          </a:lstStyle>
          <a:p>
            <a:pPr algn="r" indent="0" lvl="0" marL="0" rtl="0">
              <a:spcBef>
                <a:spcPts val="0"/>
              </a:spcBef>
              <a:spcAft>
                <a:spcPts val="0"/>
              </a:spcAft>
              <a:buNone/>
            </a:pPr>
            <a:fld id="{00000000-1234-1234-1234-123412341234}" type="slidenum">
              <a:rPr lang="en-IN"/>
              <a:t>‹#›</a:t>
            </a:fld>
            <a:endParaRPr/>
          </a:p>
        </p:txBody>
      </p:sp>
      <p:pic>
        <p:nvPicPr>
          <p:cNvPr id="104" name="Google Shape;104;p12"/>
          <p:cNvPicPr preferRelativeResize="0"/>
          <p:nvPr/>
        </p:nvPicPr>
        <p:blipFill rotWithShape="1">
          <a:blip r:embed="rId2">
            <a:alphaModFix/>
          </a:blip>
          <a:srcRect/>
          <a:stretch/>
        </p:blipFill>
        <p:spPr>
          <a:xfrm>
            <a:off x="9537057" y="6066416"/>
            <a:ext cx="2525182" cy="655059"/>
          </a:xfrm>
          <a:prstGeom prst="rect">
            <a:avLst/>
          </a:prstGeom>
          <a:noFill/>
          <a:ln>
            <a:noFill/>
          </a:ln>
        </p:spPr>
      </p:pic>
      <p:pic>
        <p:nvPicPr>
          <p:cNvPr id="105" name="Google Shape;105;p12"/>
          <p:cNvPicPr preferRelativeResize="0"/>
          <p:nvPr/>
        </p:nvPicPr>
        <p:blipFill rotWithShape="1">
          <a:blip r:embed="rId3">
            <a:alphaModFix/>
          </a:blip>
          <a:srcRect b="-103" r="-36"/>
          <a:stretch/>
        </p:blipFill>
        <p:spPr>
          <a:xfrm>
            <a:off x="10465887" y="61959"/>
            <a:ext cx="1637718" cy="1186533"/>
          </a:xfrm>
          <a:prstGeom prst="rect">
            <a:avLst/>
          </a:prstGeom>
          <a:noFill/>
          <a:ln>
            <a:noFill/>
          </a:ln>
        </p:spPr>
      </p:pic>
    </p:spTree>
  </p:cSld>
  <p:clrMapOvr>
    <a:masterClrMapping/>
  </p:clrMapOvr>
</p:sldLayout>
</file>

<file path=ppt/slideLayouts/slideLayout2.xml><?xml version="1.0" encoding="utf-8"?>
<p:sldLayout xmlns:p="http://schemas.openxmlformats.org/presentationml/2006/main" xmlns:a="http://schemas.openxmlformats.org/drawingml/2006/main" xmlns:r="http://schemas.openxmlformats.org/officeDocument/2006/relationships" matchingName="Title Slide" type="title">
  <p:cSld name="TITLE">
    <p:spTree>
      <p:nvGrpSpPr>
        <p:cNvPr id="1" name="Shape 23"/>
        <p:cNvGrpSpPr/>
        <p:nvPr/>
      </p:nvGrpSpPr>
      <p:grpSpPr>
        <a:xfrm>
          <a:off x="0" y="0"/>
          <a:ext cx="0" cy="0"/>
          <a:chOff x="0" y="0"/>
          <a:chExt cx="0" cy="0"/>
        </a:xfrm>
      </p:grpSpPr>
      <p:sp>
        <p:nvSpPr>
          <p:cNvPr id="24" name="Google Shape;24;p3"/>
          <p:cNvSpPr txBox="1">
            <a:spLocks noGrp="1"/>
          </p:cNvSpPr>
          <p:nvPr>
            <p:ph type="ctrTitle"/>
          </p:nvPr>
        </p:nvSpPr>
        <p:spPr>
          <a:xfrm>
            <a:off x="1524000" y="1122363"/>
            <a:ext cx="9144000" cy="2387600"/>
          </a:xfrm>
          <a:prstGeom prst="rect">
            <a:avLst/>
          </a:prstGeom>
          <a:noFill/>
          <a:ln>
            <a:noFill/>
          </a:ln>
        </p:spPr>
        <p:txBody>
          <a:bodyPr anchor="b" anchorCtr="0" bIns="45700" lIns="91425" rIns="91425" spcFirstLastPara="1" tIns="45700" wrap="square">
            <a:normAutofit/>
          </a:bodyPr>
          <a:lstStyle>
            <a:lvl1pPr algn="ctr" lvl="0">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 name="Google Shape;25;p3"/>
          <p:cNvSpPr txBox="1">
            <a:spLocks noGrp="1"/>
          </p:cNvSpPr>
          <p:nvPr>
            <p:ph idx="1" type="subTitle"/>
          </p:nvPr>
        </p:nvSpPr>
        <p:spPr>
          <a:xfrm>
            <a:off x="1524000" y="3602038"/>
            <a:ext cx="9144000" cy="1655762"/>
          </a:xfrm>
          <a:prstGeom prst="rect">
            <a:avLst/>
          </a:prstGeom>
          <a:noFill/>
          <a:ln>
            <a:noFill/>
          </a:ln>
        </p:spPr>
        <p:txBody>
          <a:bodyPr anchor="t" anchorCtr="0" bIns="45700" lIns="91425" rIns="91425" spcFirstLastPara="1" tIns="45700" wrap="square">
            <a:normAutofit/>
          </a:bodyPr>
          <a:lstStyle>
            <a:lvl1pPr algn="ctr" lvl="0">
              <a:lnSpc>
                <a:spcPct val="90000"/>
              </a:lnSpc>
              <a:spcBef>
                <a:spcPts val="1000"/>
              </a:spcBef>
              <a:spcAft>
                <a:spcPts val="0"/>
              </a:spcAft>
              <a:buClr>
                <a:schemeClr val="dk1"/>
              </a:buClr>
              <a:buSzPts val="2400"/>
              <a:buNone/>
              <a:defRPr sz="2400"/>
            </a:lvl1pPr>
            <a:lvl2pPr algn="ctr" lvl="1">
              <a:lnSpc>
                <a:spcPct val="90000"/>
              </a:lnSpc>
              <a:spcBef>
                <a:spcPts val="500"/>
              </a:spcBef>
              <a:spcAft>
                <a:spcPts val="0"/>
              </a:spcAft>
              <a:buClr>
                <a:schemeClr val="dk1"/>
              </a:buClr>
              <a:buSzPts val="2000"/>
              <a:buNone/>
              <a:defRPr sz="2000"/>
            </a:lvl2pPr>
            <a:lvl3pPr algn="ctr" lvl="2">
              <a:lnSpc>
                <a:spcPct val="90000"/>
              </a:lnSpc>
              <a:spcBef>
                <a:spcPts val="500"/>
              </a:spcBef>
              <a:spcAft>
                <a:spcPts val="0"/>
              </a:spcAft>
              <a:buClr>
                <a:schemeClr val="dk1"/>
              </a:buClr>
              <a:buSzPts val="1800"/>
              <a:buNone/>
              <a:defRPr sz="1800"/>
            </a:lvl3pPr>
            <a:lvl4pPr algn="ctr" lvl="3">
              <a:lnSpc>
                <a:spcPct val="90000"/>
              </a:lnSpc>
              <a:spcBef>
                <a:spcPts val="500"/>
              </a:spcBef>
              <a:spcAft>
                <a:spcPts val="0"/>
              </a:spcAft>
              <a:buClr>
                <a:schemeClr val="dk1"/>
              </a:buClr>
              <a:buSzPts val="1600"/>
              <a:buNone/>
              <a:defRPr sz="1600"/>
            </a:lvl4pPr>
            <a:lvl5pPr algn="ctr" lvl="4">
              <a:lnSpc>
                <a:spcPct val="90000"/>
              </a:lnSpc>
              <a:spcBef>
                <a:spcPts val="500"/>
              </a:spcBef>
              <a:spcAft>
                <a:spcPts val="0"/>
              </a:spcAft>
              <a:buClr>
                <a:schemeClr val="dk1"/>
              </a:buClr>
              <a:buSzPts val="1600"/>
              <a:buNone/>
              <a:defRPr sz="1600"/>
            </a:lvl5pPr>
            <a:lvl6pPr algn="ctr" lvl="5">
              <a:lnSpc>
                <a:spcPct val="90000"/>
              </a:lnSpc>
              <a:spcBef>
                <a:spcPts val="500"/>
              </a:spcBef>
              <a:spcAft>
                <a:spcPts val="0"/>
              </a:spcAft>
              <a:buClr>
                <a:schemeClr val="dk1"/>
              </a:buClr>
              <a:buSzPts val="1600"/>
              <a:buNone/>
              <a:defRPr sz="1600"/>
            </a:lvl6pPr>
            <a:lvl7pPr algn="ctr" lvl="6">
              <a:lnSpc>
                <a:spcPct val="90000"/>
              </a:lnSpc>
              <a:spcBef>
                <a:spcPts val="500"/>
              </a:spcBef>
              <a:spcAft>
                <a:spcPts val="0"/>
              </a:spcAft>
              <a:buClr>
                <a:schemeClr val="dk1"/>
              </a:buClr>
              <a:buSzPts val="1600"/>
              <a:buNone/>
              <a:defRPr sz="1600"/>
            </a:lvl7pPr>
            <a:lvl8pPr algn="ctr" lvl="7">
              <a:lnSpc>
                <a:spcPct val="90000"/>
              </a:lnSpc>
              <a:spcBef>
                <a:spcPts val="500"/>
              </a:spcBef>
              <a:spcAft>
                <a:spcPts val="0"/>
              </a:spcAft>
              <a:buClr>
                <a:schemeClr val="dk1"/>
              </a:buClr>
              <a:buSzPts val="1600"/>
              <a:buNone/>
              <a:defRPr sz="1600"/>
            </a:lvl8pPr>
            <a:lvl9pPr algn="ctr" lvl="8">
              <a:lnSpc>
                <a:spcPct val="90000"/>
              </a:lnSpc>
              <a:spcBef>
                <a:spcPts val="500"/>
              </a:spcBef>
              <a:spcAft>
                <a:spcPts val="0"/>
              </a:spcAft>
              <a:buClr>
                <a:schemeClr val="dk1"/>
              </a:buClr>
              <a:buSzPts val="1600"/>
              <a:buNone/>
              <a:defRPr sz="1600"/>
            </a:lvl9pPr>
          </a:lstStyle>
          <a:p>
            <a:endParaRPr/>
          </a:p>
        </p:txBody>
      </p:sp>
      <p:sp>
        <p:nvSpPr>
          <p:cNvPr id="26" name="Google Shape;26;p3"/>
          <p:cNvSpPr txBox="1">
            <a:spLocks noGrp="1"/>
          </p:cNvSpPr>
          <p:nvPr>
            <p:ph idx="10" type="dt"/>
          </p:nvPr>
        </p:nvSpPr>
        <p:spPr>
          <a:xfrm>
            <a:off x="838200" y="6356350"/>
            <a:ext cx="2743200" cy="365125"/>
          </a:xfrm>
          <a:prstGeom prst="rect">
            <a:avLst/>
          </a:prstGeom>
          <a:noFill/>
          <a:ln>
            <a:noFill/>
          </a:ln>
        </p:spPr>
        <p:txBody>
          <a:bodyPr anchor="ctr" anchorCtr="0" bIns="45700" lIns="91425" rIns="91425" spcFirstLastPara="1" tIns="45700" wrap="square">
            <a:noAutofit/>
          </a:bodyPr>
          <a:lstStyle>
            <a:lvl1pPr algn="l" lvl="0">
              <a:spcBef>
                <a:spcPts val="0"/>
              </a:spcBef>
              <a:spcAft>
                <a:spcPts val="0"/>
              </a:spcAft>
              <a:buSzPts val="1400"/>
              <a:buNone/>
              <a:defRPr/>
            </a:lvl1pPr>
            <a:lvl2pPr algn="l" lvl="1">
              <a:spcBef>
                <a:spcPts val="0"/>
              </a:spcBef>
              <a:spcAft>
                <a:spcPts val="0"/>
              </a:spcAft>
              <a:buSzPts val="1400"/>
              <a:buNone/>
              <a:defRPr/>
            </a:lvl2pPr>
            <a:lvl3pPr algn="l" lvl="2">
              <a:spcBef>
                <a:spcPts val="0"/>
              </a:spcBef>
              <a:spcAft>
                <a:spcPts val="0"/>
              </a:spcAft>
              <a:buSzPts val="1400"/>
              <a:buNone/>
              <a:defRPr/>
            </a:lvl3pPr>
            <a:lvl4pPr algn="l" lvl="3">
              <a:spcBef>
                <a:spcPts val="0"/>
              </a:spcBef>
              <a:spcAft>
                <a:spcPts val="0"/>
              </a:spcAft>
              <a:buSzPts val="1400"/>
              <a:buNone/>
              <a:defRPr/>
            </a:lvl4pPr>
            <a:lvl5pPr algn="l" lvl="4">
              <a:spcBef>
                <a:spcPts val="0"/>
              </a:spcBef>
              <a:spcAft>
                <a:spcPts val="0"/>
              </a:spcAft>
              <a:buSzPts val="1400"/>
              <a:buNone/>
              <a:defRPr/>
            </a:lvl5pPr>
            <a:lvl6pPr algn="l" lvl="5">
              <a:spcBef>
                <a:spcPts val="0"/>
              </a:spcBef>
              <a:spcAft>
                <a:spcPts val="0"/>
              </a:spcAft>
              <a:buSzPts val="1400"/>
              <a:buNone/>
              <a:defRPr/>
            </a:lvl6pPr>
            <a:lvl7pPr algn="l" lvl="6">
              <a:spcBef>
                <a:spcPts val="0"/>
              </a:spcBef>
              <a:spcAft>
                <a:spcPts val="0"/>
              </a:spcAft>
              <a:buSzPts val="1400"/>
              <a:buNone/>
              <a:defRPr/>
            </a:lvl7pPr>
            <a:lvl8pPr algn="l" lvl="7">
              <a:spcBef>
                <a:spcPts val="0"/>
              </a:spcBef>
              <a:spcAft>
                <a:spcPts val="0"/>
              </a:spcAft>
              <a:buSzPts val="1400"/>
              <a:buNone/>
              <a:defRPr/>
            </a:lvl8pPr>
            <a:lvl9pPr algn="l" lvl="8">
              <a:spcBef>
                <a:spcPts val="0"/>
              </a:spcBef>
              <a:spcAft>
                <a:spcPts val="0"/>
              </a:spcAft>
              <a:buSzPts val="1400"/>
              <a:buNone/>
              <a:defRPr/>
            </a:lvl9pPr>
          </a:lstStyle>
          <a:p>
            <a:endParaRPr/>
          </a:p>
        </p:txBody>
      </p:sp>
      <p:sp>
        <p:nvSpPr>
          <p:cNvPr id="27" name="Google Shape;27;p3"/>
          <p:cNvSpPr txBox="1">
            <a:spLocks noGrp="1"/>
          </p:cNvSpPr>
          <p:nvPr>
            <p:ph idx="11" type="ftr"/>
          </p:nvPr>
        </p:nvSpPr>
        <p:spPr>
          <a:xfrm>
            <a:off x="4038600" y="6356350"/>
            <a:ext cx="4114800" cy="365125"/>
          </a:xfrm>
          <a:prstGeom prst="rect">
            <a:avLst/>
          </a:prstGeom>
          <a:noFill/>
          <a:ln>
            <a:noFill/>
          </a:ln>
        </p:spPr>
        <p:txBody>
          <a:bodyPr anchor="ctr" anchorCtr="0" bIns="45700" lIns="91425" rIns="91425" spcFirstLastPara="1" tIns="45700" wrap="square">
            <a:noAutofit/>
          </a:bodyPr>
          <a:lstStyle>
            <a:lvl1pPr algn="ctr" lvl="0">
              <a:spcBef>
                <a:spcPts val="0"/>
              </a:spcBef>
              <a:spcAft>
                <a:spcPts val="0"/>
              </a:spcAft>
              <a:buSzPts val="1400"/>
              <a:buNone/>
              <a:defRPr/>
            </a:lvl1pPr>
            <a:lvl2pPr algn="l" lvl="1">
              <a:spcBef>
                <a:spcPts val="0"/>
              </a:spcBef>
              <a:spcAft>
                <a:spcPts val="0"/>
              </a:spcAft>
              <a:buSzPts val="1400"/>
              <a:buNone/>
              <a:defRPr/>
            </a:lvl2pPr>
            <a:lvl3pPr algn="l" lvl="2">
              <a:spcBef>
                <a:spcPts val="0"/>
              </a:spcBef>
              <a:spcAft>
                <a:spcPts val="0"/>
              </a:spcAft>
              <a:buSzPts val="1400"/>
              <a:buNone/>
              <a:defRPr/>
            </a:lvl3pPr>
            <a:lvl4pPr algn="l" lvl="3">
              <a:spcBef>
                <a:spcPts val="0"/>
              </a:spcBef>
              <a:spcAft>
                <a:spcPts val="0"/>
              </a:spcAft>
              <a:buSzPts val="1400"/>
              <a:buNone/>
              <a:defRPr/>
            </a:lvl4pPr>
            <a:lvl5pPr algn="l" lvl="4">
              <a:spcBef>
                <a:spcPts val="0"/>
              </a:spcBef>
              <a:spcAft>
                <a:spcPts val="0"/>
              </a:spcAft>
              <a:buSzPts val="1400"/>
              <a:buNone/>
              <a:defRPr/>
            </a:lvl5pPr>
            <a:lvl6pPr algn="l" lvl="5">
              <a:spcBef>
                <a:spcPts val="0"/>
              </a:spcBef>
              <a:spcAft>
                <a:spcPts val="0"/>
              </a:spcAft>
              <a:buSzPts val="1400"/>
              <a:buNone/>
              <a:defRPr/>
            </a:lvl6pPr>
            <a:lvl7pPr algn="l" lvl="6">
              <a:spcBef>
                <a:spcPts val="0"/>
              </a:spcBef>
              <a:spcAft>
                <a:spcPts val="0"/>
              </a:spcAft>
              <a:buSzPts val="1400"/>
              <a:buNone/>
              <a:defRPr/>
            </a:lvl7pPr>
            <a:lvl8pPr algn="l" lvl="7">
              <a:spcBef>
                <a:spcPts val="0"/>
              </a:spcBef>
              <a:spcAft>
                <a:spcPts val="0"/>
              </a:spcAft>
              <a:buSzPts val="1400"/>
              <a:buNone/>
              <a:defRPr/>
            </a:lvl8pPr>
            <a:lvl9pPr algn="l" lvl="8">
              <a:spcBef>
                <a:spcPts val="0"/>
              </a:spcBef>
              <a:spcAft>
                <a:spcPts val="0"/>
              </a:spcAft>
              <a:buSzPts val="1400"/>
              <a:buNone/>
              <a:defRPr/>
            </a:lvl9pPr>
          </a:lstStyle>
          <a:p>
            <a:endParaRPr/>
          </a:p>
        </p:txBody>
      </p:sp>
      <p:sp>
        <p:nvSpPr>
          <p:cNvPr id="28" name="Google Shape;28;p3"/>
          <p:cNvSpPr txBox="1">
            <a:spLocks noGrp="1"/>
          </p:cNvSpPr>
          <p:nvPr>
            <p:ph idx="12" type="sldNum"/>
          </p:nvPr>
        </p:nvSpPr>
        <p:spPr>
          <a:xfrm>
            <a:off x="8610600" y="6356350"/>
            <a:ext cx="2743200" cy="365125"/>
          </a:xfrm>
          <a:prstGeom prst="rect">
            <a:avLst/>
          </a:prstGeom>
          <a:noFill/>
          <a:ln>
            <a:noFill/>
          </a:ln>
        </p:spPr>
        <p:txBody>
          <a:bodyPr anchor="ctr" anchorCtr="0" bIns="45700" lIns="91425" rIns="91425" spcFirstLastPara="1" tIns="45700" wrap="square">
            <a:noAutofit/>
          </a:bodyPr>
          <a:lstStyle>
            <a:lvl1pPr algn="r" indent="0" lvl="0" marL="0">
              <a:spcBef>
                <a:spcPts val="0"/>
              </a:spcBef>
              <a:buNone/>
              <a:defRPr/>
            </a:lvl1pPr>
            <a:lvl2pPr algn="r" indent="0" lvl="1" marL="0">
              <a:spcBef>
                <a:spcPts val="0"/>
              </a:spcBef>
              <a:buNone/>
              <a:defRPr/>
            </a:lvl2pPr>
            <a:lvl3pPr algn="r" indent="0" lvl="2" marL="0">
              <a:spcBef>
                <a:spcPts val="0"/>
              </a:spcBef>
              <a:buNone/>
              <a:defRPr/>
            </a:lvl3pPr>
            <a:lvl4pPr algn="r" indent="0" lvl="3" marL="0">
              <a:spcBef>
                <a:spcPts val="0"/>
              </a:spcBef>
              <a:buNone/>
              <a:defRPr/>
            </a:lvl4pPr>
            <a:lvl5pPr algn="r" indent="0" lvl="4" marL="0">
              <a:spcBef>
                <a:spcPts val="0"/>
              </a:spcBef>
              <a:buNone/>
              <a:defRPr/>
            </a:lvl5pPr>
            <a:lvl6pPr algn="r" indent="0" lvl="5" marL="0">
              <a:spcBef>
                <a:spcPts val="0"/>
              </a:spcBef>
              <a:buNone/>
              <a:defRPr/>
            </a:lvl6pPr>
            <a:lvl7pPr algn="r" indent="0" lvl="6" marL="0">
              <a:spcBef>
                <a:spcPts val="0"/>
              </a:spcBef>
              <a:buNone/>
              <a:defRPr/>
            </a:lvl7pPr>
            <a:lvl8pPr algn="r" indent="0" lvl="7" marL="0">
              <a:spcBef>
                <a:spcPts val="0"/>
              </a:spcBef>
              <a:buNone/>
              <a:defRPr/>
            </a:lvl8pPr>
            <a:lvl9pPr algn="r" indent="0" lvl="8" marL="0">
              <a:spcBef>
                <a:spcPts val="0"/>
              </a:spcBef>
              <a:buNone/>
              <a:defRPr/>
            </a:lvl9pPr>
          </a:lstStyle>
          <a:p>
            <a:pPr algn="r" indent="0" lvl="0" marL="0" rtl="0">
              <a:spcBef>
                <a:spcPts val="0"/>
              </a:spcBef>
              <a:spcAft>
                <a:spcPts val="0"/>
              </a:spcAft>
              <a:buNone/>
            </a:pPr>
            <a:fld id="{00000000-1234-1234-1234-123412341234}" type="slidenum">
              <a:rPr lang="en-IN"/>
              <a:t>‹#›</a:t>
            </a:fld>
            <a:endParaRPr/>
          </a:p>
        </p:txBody>
      </p:sp>
      <p:pic>
        <p:nvPicPr>
          <p:cNvPr id="29" name="Google Shape;29;p3"/>
          <p:cNvPicPr preferRelativeResize="0"/>
          <p:nvPr/>
        </p:nvPicPr>
        <p:blipFill rotWithShape="1">
          <a:blip r:embed="rId2">
            <a:alphaModFix/>
          </a:blip>
          <a:srcRect/>
          <a:stretch/>
        </p:blipFill>
        <p:spPr>
          <a:xfrm>
            <a:off x="9537057" y="6066416"/>
            <a:ext cx="2525182" cy="655059"/>
          </a:xfrm>
          <a:prstGeom prst="rect">
            <a:avLst/>
          </a:prstGeom>
          <a:noFill/>
          <a:ln>
            <a:noFill/>
          </a:ln>
        </p:spPr>
      </p:pic>
      <p:pic>
        <p:nvPicPr>
          <p:cNvPr id="30" name="Google Shape;30;p3"/>
          <p:cNvPicPr preferRelativeResize="0"/>
          <p:nvPr/>
        </p:nvPicPr>
        <p:blipFill rotWithShape="1">
          <a:blip r:embed="rId3">
            <a:alphaModFix/>
          </a:blip>
          <a:srcRect b="-103" r="-36"/>
          <a:stretch/>
        </p:blipFill>
        <p:spPr>
          <a:xfrm>
            <a:off x="10465887" y="61959"/>
            <a:ext cx="1637718" cy="1186533"/>
          </a:xfrm>
          <a:prstGeom prst="rect">
            <a:avLst/>
          </a:prstGeom>
          <a:noFill/>
          <a:ln>
            <a:noFill/>
          </a:ln>
        </p:spPr>
      </p:pic>
    </p:spTree>
  </p:cSld>
  <p:clrMapOvr>
    <a:masterClrMapping/>
  </p:clrMapOvr>
</p:sldLayout>
</file>

<file path=ppt/slideLayouts/slideLayout3.xml><?xml version="1.0" encoding="utf-8"?>
<p:sldLayout xmlns:p="http://schemas.openxmlformats.org/presentationml/2006/main" xmlns:a="http://schemas.openxmlformats.org/drawingml/2006/main" xmlns:r="http://schemas.openxmlformats.org/officeDocument/2006/relationships" matchingName="Section Header" type="secHead">
  <p:cSld name="SECTION_HEADER">
    <p:spTree>
      <p:nvGrpSpPr>
        <p:cNvPr id="1" name="Shape 31"/>
        <p:cNvGrpSpPr/>
        <p:nvPr/>
      </p:nvGrpSpPr>
      <p:grpSpPr>
        <a:xfrm>
          <a:off x="0" y="0"/>
          <a:ext cx="0" cy="0"/>
          <a:chOff x="0" y="0"/>
          <a:chExt cx="0" cy="0"/>
        </a:xfrm>
      </p:grpSpPr>
      <p:sp>
        <p:nvSpPr>
          <p:cNvPr id="32" name="Google Shape;32;p4"/>
          <p:cNvSpPr txBox="1">
            <a:spLocks noGrp="1"/>
          </p:cNvSpPr>
          <p:nvPr>
            <p:ph type="title"/>
          </p:nvPr>
        </p:nvSpPr>
        <p:spPr>
          <a:xfrm>
            <a:off x="831850" y="1709738"/>
            <a:ext cx="10515600" cy="2852737"/>
          </a:xfrm>
          <a:prstGeom prst="rect">
            <a:avLst/>
          </a:prstGeom>
          <a:noFill/>
          <a:ln>
            <a:noFill/>
          </a:ln>
        </p:spPr>
        <p:txBody>
          <a:bodyPr anchor="b" anchorCtr="0" bIns="45700" lIns="91425" rIns="91425" spcFirstLastPara="1" tIns="45700" wrap="square">
            <a:normAutofit/>
          </a:bodyPr>
          <a:lstStyle>
            <a:lvl1pPr algn="l" lvl="0">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3" name="Google Shape;33;p4"/>
          <p:cNvSpPr txBox="1">
            <a:spLocks noGrp="1"/>
          </p:cNvSpPr>
          <p:nvPr>
            <p:ph idx="1" type="body"/>
          </p:nvPr>
        </p:nvSpPr>
        <p:spPr>
          <a:xfrm>
            <a:off x="831850" y="4589463"/>
            <a:ext cx="10515600" cy="1500187"/>
          </a:xfrm>
          <a:prstGeom prst="rect">
            <a:avLst/>
          </a:prstGeom>
          <a:noFill/>
          <a:ln>
            <a:noFill/>
          </a:ln>
        </p:spPr>
        <p:txBody>
          <a:bodyPr anchor="t" anchorCtr="0" bIns="45700" lIns="91425" rIns="91425" spcFirstLastPara="1" tIns="45700" wrap="square">
            <a:normAutofit/>
          </a:bodyPr>
          <a:lstStyle>
            <a:lvl1pPr algn="l" indent="-228600" lvl="0" marL="457200">
              <a:lnSpc>
                <a:spcPct val="90000"/>
              </a:lnSpc>
              <a:spcBef>
                <a:spcPts val="1000"/>
              </a:spcBef>
              <a:spcAft>
                <a:spcPts val="0"/>
              </a:spcAft>
              <a:buClr>
                <a:srgbClr val="888888"/>
              </a:buClr>
              <a:buSzPts val="2400"/>
              <a:buNone/>
              <a:defRPr sz="2400">
                <a:solidFill>
                  <a:srgbClr val="888888"/>
                </a:solidFill>
              </a:defRPr>
            </a:lvl1pPr>
            <a:lvl2pPr algn="l" indent="-228600" lvl="1" marL="914400">
              <a:lnSpc>
                <a:spcPct val="90000"/>
              </a:lnSpc>
              <a:spcBef>
                <a:spcPts val="500"/>
              </a:spcBef>
              <a:spcAft>
                <a:spcPts val="0"/>
              </a:spcAft>
              <a:buClr>
                <a:srgbClr val="888888"/>
              </a:buClr>
              <a:buSzPts val="2000"/>
              <a:buNone/>
              <a:defRPr sz="2000">
                <a:solidFill>
                  <a:srgbClr val="888888"/>
                </a:solidFill>
              </a:defRPr>
            </a:lvl2pPr>
            <a:lvl3pPr algn="l" indent="-228600" lvl="2" marL="1371600">
              <a:lnSpc>
                <a:spcPct val="90000"/>
              </a:lnSpc>
              <a:spcBef>
                <a:spcPts val="500"/>
              </a:spcBef>
              <a:spcAft>
                <a:spcPts val="0"/>
              </a:spcAft>
              <a:buClr>
                <a:srgbClr val="888888"/>
              </a:buClr>
              <a:buSzPts val="1800"/>
              <a:buNone/>
              <a:defRPr sz="1800">
                <a:solidFill>
                  <a:srgbClr val="888888"/>
                </a:solidFill>
              </a:defRPr>
            </a:lvl3pPr>
            <a:lvl4pPr algn="l" indent="-228600" lvl="3" marL="1828800">
              <a:lnSpc>
                <a:spcPct val="90000"/>
              </a:lnSpc>
              <a:spcBef>
                <a:spcPts val="500"/>
              </a:spcBef>
              <a:spcAft>
                <a:spcPts val="0"/>
              </a:spcAft>
              <a:buClr>
                <a:srgbClr val="888888"/>
              </a:buClr>
              <a:buSzPts val="1600"/>
              <a:buNone/>
              <a:defRPr sz="1600">
                <a:solidFill>
                  <a:srgbClr val="888888"/>
                </a:solidFill>
              </a:defRPr>
            </a:lvl4pPr>
            <a:lvl5pPr algn="l" indent="-228600" lvl="4" marL="2286000">
              <a:lnSpc>
                <a:spcPct val="90000"/>
              </a:lnSpc>
              <a:spcBef>
                <a:spcPts val="500"/>
              </a:spcBef>
              <a:spcAft>
                <a:spcPts val="0"/>
              </a:spcAft>
              <a:buClr>
                <a:srgbClr val="888888"/>
              </a:buClr>
              <a:buSzPts val="1600"/>
              <a:buNone/>
              <a:defRPr sz="1600">
                <a:solidFill>
                  <a:srgbClr val="888888"/>
                </a:solidFill>
              </a:defRPr>
            </a:lvl5pPr>
            <a:lvl6pPr algn="l" indent="-228600" lvl="5" marL="2743200">
              <a:lnSpc>
                <a:spcPct val="90000"/>
              </a:lnSpc>
              <a:spcBef>
                <a:spcPts val="500"/>
              </a:spcBef>
              <a:spcAft>
                <a:spcPts val="0"/>
              </a:spcAft>
              <a:buClr>
                <a:srgbClr val="888888"/>
              </a:buClr>
              <a:buSzPts val="1600"/>
              <a:buNone/>
              <a:defRPr sz="1600">
                <a:solidFill>
                  <a:srgbClr val="888888"/>
                </a:solidFill>
              </a:defRPr>
            </a:lvl6pPr>
            <a:lvl7pPr algn="l" indent="-228600" lvl="6" marL="3200400">
              <a:lnSpc>
                <a:spcPct val="90000"/>
              </a:lnSpc>
              <a:spcBef>
                <a:spcPts val="500"/>
              </a:spcBef>
              <a:spcAft>
                <a:spcPts val="0"/>
              </a:spcAft>
              <a:buClr>
                <a:srgbClr val="888888"/>
              </a:buClr>
              <a:buSzPts val="1600"/>
              <a:buNone/>
              <a:defRPr sz="1600">
                <a:solidFill>
                  <a:srgbClr val="888888"/>
                </a:solidFill>
              </a:defRPr>
            </a:lvl7pPr>
            <a:lvl8pPr algn="l" indent="-228600" lvl="7" marL="3657600">
              <a:lnSpc>
                <a:spcPct val="90000"/>
              </a:lnSpc>
              <a:spcBef>
                <a:spcPts val="500"/>
              </a:spcBef>
              <a:spcAft>
                <a:spcPts val="0"/>
              </a:spcAft>
              <a:buClr>
                <a:srgbClr val="888888"/>
              </a:buClr>
              <a:buSzPts val="1600"/>
              <a:buNone/>
              <a:defRPr sz="1600">
                <a:solidFill>
                  <a:srgbClr val="888888"/>
                </a:solidFill>
              </a:defRPr>
            </a:lvl8pPr>
            <a:lvl9pPr algn="l" indent="-228600" lvl="8" marL="4114800">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4" name="Google Shape;34;p4"/>
          <p:cNvSpPr txBox="1">
            <a:spLocks noGrp="1"/>
          </p:cNvSpPr>
          <p:nvPr>
            <p:ph idx="10" type="dt"/>
          </p:nvPr>
        </p:nvSpPr>
        <p:spPr>
          <a:xfrm>
            <a:off x="838200" y="6356350"/>
            <a:ext cx="2743200" cy="365125"/>
          </a:xfrm>
          <a:prstGeom prst="rect">
            <a:avLst/>
          </a:prstGeom>
          <a:noFill/>
          <a:ln>
            <a:noFill/>
          </a:ln>
        </p:spPr>
        <p:txBody>
          <a:bodyPr anchor="ctr" anchorCtr="0" bIns="45700" lIns="91425" rIns="91425" spcFirstLastPara="1" tIns="45700" wrap="square">
            <a:noAutofit/>
          </a:bodyPr>
          <a:lstStyle>
            <a:lvl1pPr algn="l" lvl="0">
              <a:spcBef>
                <a:spcPts val="0"/>
              </a:spcBef>
              <a:spcAft>
                <a:spcPts val="0"/>
              </a:spcAft>
              <a:buSzPts val="1400"/>
              <a:buNone/>
              <a:defRPr/>
            </a:lvl1pPr>
            <a:lvl2pPr algn="l" lvl="1">
              <a:spcBef>
                <a:spcPts val="0"/>
              </a:spcBef>
              <a:spcAft>
                <a:spcPts val="0"/>
              </a:spcAft>
              <a:buSzPts val="1400"/>
              <a:buNone/>
              <a:defRPr/>
            </a:lvl2pPr>
            <a:lvl3pPr algn="l" lvl="2">
              <a:spcBef>
                <a:spcPts val="0"/>
              </a:spcBef>
              <a:spcAft>
                <a:spcPts val="0"/>
              </a:spcAft>
              <a:buSzPts val="1400"/>
              <a:buNone/>
              <a:defRPr/>
            </a:lvl3pPr>
            <a:lvl4pPr algn="l" lvl="3">
              <a:spcBef>
                <a:spcPts val="0"/>
              </a:spcBef>
              <a:spcAft>
                <a:spcPts val="0"/>
              </a:spcAft>
              <a:buSzPts val="1400"/>
              <a:buNone/>
              <a:defRPr/>
            </a:lvl4pPr>
            <a:lvl5pPr algn="l" lvl="4">
              <a:spcBef>
                <a:spcPts val="0"/>
              </a:spcBef>
              <a:spcAft>
                <a:spcPts val="0"/>
              </a:spcAft>
              <a:buSzPts val="1400"/>
              <a:buNone/>
              <a:defRPr/>
            </a:lvl5pPr>
            <a:lvl6pPr algn="l" lvl="5">
              <a:spcBef>
                <a:spcPts val="0"/>
              </a:spcBef>
              <a:spcAft>
                <a:spcPts val="0"/>
              </a:spcAft>
              <a:buSzPts val="1400"/>
              <a:buNone/>
              <a:defRPr/>
            </a:lvl6pPr>
            <a:lvl7pPr algn="l" lvl="6">
              <a:spcBef>
                <a:spcPts val="0"/>
              </a:spcBef>
              <a:spcAft>
                <a:spcPts val="0"/>
              </a:spcAft>
              <a:buSzPts val="1400"/>
              <a:buNone/>
              <a:defRPr/>
            </a:lvl7pPr>
            <a:lvl8pPr algn="l" lvl="7">
              <a:spcBef>
                <a:spcPts val="0"/>
              </a:spcBef>
              <a:spcAft>
                <a:spcPts val="0"/>
              </a:spcAft>
              <a:buSzPts val="1400"/>
              <a:buNone/>
              <a:defRPr/>
            </a:lvl8pPr>
            <a:lvl9pPr algn="l" lvl="8">
              <a:spcBef>
                <a:spcPts val="0"/>
              </a:spcBef>
              <a:spcAft>
                <a:spcPts val="0"/>
              </a:spcAft>
              <a:buSzPts val="1400"/>
              <a:buNone/>
              <a:defRPr/>
            </a:lvl9pPr>
          </a:lstStyle>
          <a:p>
            <a:endParaRPr/>
          </a:p>
        </p:txBody>
      </p:sp>
      <p:sp>
        <p:nvSpPr>
          <p:cNvPr id="35" name="Google Shape;35;p4"/>
          <p:cNvSpPr txBox="1">
            <a:spLocks noGrp="1"/>
          </p:cNvSpPr>
          <p:nvPr>
            <p:ph idx="11" type="ftr"/>
          </p:nvPr>
        </p:nvSpPr>
        <p:spPr>
          <a:xfrm>
            <a:off x="4038600" y="6356350"/>
            <a:ext cx="4114800" cy="365125"/>
          </a:xfrm>
          <a:prstGeom prst="rect">
            <a:avLst/>
          </a:prstGeom>
          <a:noFill/>
          <a:ln>
            <a:noFill/>
          </a:ln>
        </p:spPr>
        <p:txBody>
          <a:bodyPr anchor="ctr" anchorCtr="0" bIns="45700" lIns="91425" rIns="91425" spcFirstLastPara="1" tIns="45700" wrap="square">
            <a:noAutofit/>
          </a:bodyPr>
          <a:lstStyle>
            <a:lvl1pPr algn="ctr" lvl="0">
              <a:spcBef>
                <a:spcPts val="0"/>
              </a:spcBef>
              <a:spcAft>
                <a:spcPts val="0"/>
              </a:spcAft>
              <a:buSzPts val="1400"/>
              <a:buNone/>
              <a:defRPr/>
            </a:lvl1pPr>
            <a:lvl2pPr algn="l" lvl="1">
              <a:spcBef>
                <a:spcPts val="0"/>
              </a:spcBef>
              <a:spcAft>
                <a:spcPts val="0"/>
              </a:spcAft>
              <a:buSzPts val="1400"/>
              <a:buNone/>
              <a:defRPr/>
            </a:lvl2pPr>
            <a:lvl3pPr algn="l" lvl="2">
              <a:spcBef>
                <a:spcPts val="0"/>
              </a:spcBef>
              <a:spcAft>
                <a:spcPts val="0"/>
              </a:spcAft>
              <a:buSzPts val="1400"/>
              <a:buNone/>
              <a:defRPr/>
            </a:lvl3pPr>
            <a:lvl4pPr algn="l" lvl="3">
              <a:spcBef>
                <a:spcPts val="0"/>
              </a:spcBef>
              <a:spcAft>
                <a:spcPts val="0"/>
              </a:spcAft>
              <a:buSzPts val="1400"/>
              <a:buNone/>
              <a:defRPr/>
            </a:lvl4pPr>
            <a:lvl5pPr algn="l" lvl="4">
              <a:spcBef>
                <a:spcPts val="0"/>
              </a:spcBef>
              <a:spcAft>
                <a:spcPts val="0"/>
              </a:spcAft>
              <a:buSzPts val="1400"/>
              <a:buNone/>
              <a:defRPr/>
            </a:lvl5pPr>
            <a:lvl6pPr algn="l" lvl="5">
              <a:spcBef>
                <a:spcPts val="0"/>
              </a:spcBef>
              <a:spcAft>
                <a:spcPts val="0"/>
              </a:spcAft>
              <a:buSzPts val="1400"/>
              <a:buNone/>
              <a:defRPr/>
            </a:lvl6pPr>
            <a:lvl7pPr algn="l" lvl="6">
              <a:spcBef>
                <a:spcPts val="0"/>
              </a:spcBef>
              <a:spcAft>
                <a:spcPts val="0"/>
              </a:spcAft>
              <a:buSzPts val="1400"/>
              <a:buNone/>
              <a:defRPr/>
            </a:lvl7pPr>
            <a:lvl8pPr algn="l" lvl="7">
              <a:spcBef>
                <a:spcPts val="0"/>
              </a:spcBef>
              <a:spcAft>
                <a:spcPts val="0"/>
              </a:spcAft>
              <a:buSzPts val="1400"/>
              <a:buNone/>
              <a:defRPr/>
            </a:lvl8pPr>
            <a:lvl9pPr algn="l" lvl="8">
              <a:spcBef>
                <a:spcPts val="0"/>
              </a:spcBef>
              <a:spcAft>
                <a:spcPts val="0"/>
              </a:spcAft>
              <a:buSzPts val="1400"/>
              <a:buNone/>
              <a:defRPr/>
            </a:lvl9pPr>
          </a:lstStyle>
          <a:p>
            <a:endParaRPr/>
          </a:p>
        </p:txBody>
      </p:sp>
      <p:sp>
        <p:nvSpPr>
          <p:cNvPr id="36" name="Google Shape;36;p4"/>
          <p:cNvSpPr txBox="1">
            <a:spLocks noGrp="1"/>
          </p:cNvSpPr>
          <p:nvPr>
            <p:ph idx="12" type="sldNum"/>
          </p:nvPr>
        </p:nvSpPr>
        <p:spPr>
          <a:xfrm>
            <a:off x="8610600" y="6356350"/>
            <a:ext cx="2743200" cy="365125"/>
          </a:xfrm>
          <a:prstGeom prst="rect">
            <a:avLst/>
          </a:prstGeom>
          <a:noFill/>
          <a:ln>
            <a:noFill/>
          </a:ln>
        </p:spPr>
        <p:txBody>
          <a:bodyPr anchor="ctr" anchorCtr="0" bIns="45700" lIns="91425" rIns="91425" spcFirstLastPara="1" tIns="45700" wrap="square">
            <a:noAutofit/>
          </a:bodyPr>
          <a:lstStyle>
            <a:lvl1pPr algn="r" indent="0" lvl="0" marL="0">
              <a:spcBef>
                <a:spcPts val="0"/>
              </a:spcBef>
              <a:buNone/>
              <a:defRPr/>
            </a:lvl1pPr>
            <a:lvl2pPr algn="r" indent="0" lvl="1" marL="0">
              <a:spcBef>
                <a:spcPts val="0"/>
              </a:spcBef>
              <a:buNone/>
              <a:defRPr/>
            </a:lvl2pPr>
            <a:lvl3pPr algn="r" indent="0" lvl="2" marL="0">
              <a:spcBef>
                <a:spcPts val="0"/>
              </a:spcBef>
              <a:buNone/>
              <a:defRPr/>
            </a:lvl3pPr>
            <a:lvl4pPr algn="r" indent="0" lvl="3" marL="0">
              <a:spcBef>
                <a:spcPts val="0"/>
              </a:spcBef>
              <a:buNone/>
              <a:defRPr/>
            </a:lvl4pPr>
            <a:lvl5pPr algn="r" indent="0" lvl="4" marL="0">
              <a:spcBef>
                <a:spcPts val="0"/>
              </a:spcBef>
              <a:buNone/>
              <a:defRPr/>
            </a:lvl5pPr>
            <a:lvl6pPr algn="r" indent="0" lvl="5" marL="0">
              <a:spcBef>
                <a:spcPts val="0"/>
              </a:spcBef>
              <a:buNone/>
              <a:defRPr/>
            </a:lvl6pPr>
            <a:lvl7pPr algn="r" indent="0" lvl="6" marL="0">
              <a:spcBef>
                <a:spcPts val="0"/>
              </a:spcBef>
              <a:buNone/>
              <a:defRPr/>
            </a:lvl7pPr>
            <a:lvl8pPr algn="r" indent="0" lvl="7" marL="0">
              <a:spcBef>
                <a:spcPts val="0"/>
              </a:spcBef>
              <a:buNone/>
              <a:defRPr/>
            </a:lvl8pPr>
            <a:lvl9pPr algn="r" indent="0" lvl="8" marL="0">
              <a:spcBef>
                <a:spcPts val="0"/>
              </a:spcBef>
              <a:buNone/>
              <a:defRPr/>
            </a:lvl9pPr>
          </a:lstStyle>
          <a:p>
            <a:pPr algn="r" indent="0" lvl="0" marL="0" rtl="0">
              <a:spcBef>
                <a:spcPts val="0"/>
              </a:spcBef>
              <a:spcAft>
                <a:spcPts val="0"/>
              </a:spcAft>
              <a:buNone/>
            </a:pPr>
            <a:fld id="{00000000-1234-1234-1234-123412341234}" type="slidenum">
              <a:rPr lang="en-IN"/>
              <a:t>‹#›</a:t>
            </a:fld>
            <a:endParaRPr/>
          </a:p>
        </p:txBody>
      </p:sp>
      <p:pic>
        <p:nvPicPr>
          <p:cNvPr id="37" name="Google Shape;37;p4"/>
          <p:cNvPicPr preferRelativeResize="0"/>
          <p:nvPr/>
        </p:nvPicPr>
        <p:blipFill rotWithShape="1">
          <a:blip r:embed="rId2">
            <a:alphaModFix/>
          </a:blip>
          <a:srcRect/>
          <a:stretch/>
        </p:blipFill>
        <p:spPr>
          <a:xfrm>
            <a:off x="9537057" y="6066416"/>
            <a:ext cx="2525182" cy="655059"/>
          </a:xfrm>
          <a:prstGeom prst="rect">
            <a:avLst/>
          </a:prstGeom>
          <a:noFill/>
          <a:ln>
            <a:noFill/>
          </a:ln>
        </p:spPr>
      </p:pic>
      <p:pic>
        <p:nvPicPr>
          <p:cNvPr id="38" name="Google Shape;38;p4"/>
          <p:cNvPicPr preferRelativeResize="0"/>
          <p:nvPr/>
        </p:nvPicPr>
        <p:blipFill rotWithShape="1">
          <a:blip r:embed="rId3">
            <a:alphaModFix/>
          </a:blip>
          <a:srcRect b="-103" r="-36"/>
          <a:stretch/>
        </p:blipFill>
        <p:spPr>
          <a:xfrm>
            <a:off x="10465887" y="61959"/>
            <a:ext cx="1637718" cy="1186533"/>
          </a:xfrm>
          <a:prstGeom prst="rect">
            <a:avLst/>
          </a:prstGeom>
          <a:noFill/>
          <a:ln>
            <a:noFill/>
          </a:ln>
        </p:spPr>
      </p:pic>
    </p:spTree>
  </p:cSld>
  <p:clrMapOvr>
    <a:masterClrMapping/>
  </p:clrMapOvr>
</p:sldLayout>
</file>

<file path=ppt/slideLayouts/slideLayout4.xml><?xml version="1.0" encoding="utf-8"?>
<p:sldLayout xmlns:p="http://schemas.openxmlformats.org/presentationml/2006/main" xmlns:a="http://schemas.openxmlformats.org/drawingml/2006/main" xmlns:r="http://schemas.openxmlformats.org/officeDocument/2006/relationships" matchingName="Two Content" type="twoObj">
  <p:cSld name="TWO_OBJECTS">
    <p:spTree>
      <p:nvGrpSpPr>
        <p:cNvPr id="1" name="Shape 39"/>
        <p:cNvGrpSpPr/>
        <p:nvPr/>
      </p:nvGrpSpPr>
      <p:grpSpPr>
        <a:xfrm>
          <a:off x="0" y="0"/>
          <a:ext cx="0" cy="0"/>
          <a:chOff x="0" y="0"/>
          <a:chExt cx="0" cy="0"/>
        </a:xfrm>
      </p:grpSpPr>
      <p:sp>
        <p:nvSpPr>
          <p:cNvPr id="40" name="Google Shape;40;p5"/>
          <p:cNvSpPr txBox="1">
            <a:spLocks noGrp="1"/>
          </p:cNvSpPr>
          <p:nvPr>
            <p:ph type="title"/>
          </p:nvPr>
        </p:nvSpPr>
        <p:spPr>
          <a:xfrm>
            <a:off x="838200" y="365125"/>
            <a:ext cx="10515600" cy="1325563"/>
          </a:xfrm>
          <a:prstGeom prst="rect">
            <a:avLst/>
          </a:prstGeom>
          <a:noFill/>
          <a:ln>
            <a:noFill/>
          </a:ln>
        </p:spPr>
        <p:txBody>
          <a:bodyPr anchor="ctr" anchorCtr="0" bIns="45700" lIns="91425" rIns="91425" spcFirstLastPara="1" tIns="45700" wrap="square">
            <a:normAutofit/>
          </a:bodyPr>
          <a:lstStyle>
            <a:lvl1pPr algn="l" lvl="0">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1" name="Google Shape;41;p5"/>
          <p:cNvSpPr txBox="1">
            <a:spLocks noGrp="1"/>
          </p:cNvSpPr>
          <p:nvPr>
            <p:ph idx="1" type="body"/>
          </p:nvPr>
        </p:nvSpPr>
        <p:spPr>
          <a:xfrm>
            <a:off x="838200" y="1825625"/>
            <a:ext cx="5181600" cy="4351338"/>
          </a:xfrm>
          <a:prstGeom prst="rect">
            <a:avLst/>
          </a:prstGeom>
          <a:noFill/>
          <a:ln>
            <a:noFill/>
          </a:ln>
        </p:spPr>
        <p:txBody>
          <a:bodyPr anchor="t" anchorCtr="0" bIns="45700" lIns="91425" rIns="91425" spcFirstLastPara="1" tIns="45700" wrap="square">
            <a:normAutofit/>
          </a:bodyPr>
          <a:lstStyle>
            <a:lvl1pPr algn="l" indent="-342900" lvl="0" marL="457200">
              <a:lnSpc>
                <a:spcPct val="90000"/>
              </a:lnSpc>
              <a:spcBef>
                <a:spcPts val="1000"/>
              </a:spcBef>
              <a:spcAft>
                <a:spcPts val="0"/>
              </a:spcAft>
              <a:buClr>
                <a:schemeClr val="dk1"/>
              </a:buClr>
              <a:buSzPts val="1800"/>
              <a:buChar char="•"/>
              <a:defRPr/>
            </a:lvl1pPr>
            <a:lvl2pPr algn="l" indent="-342900" lvl="1" marL="914400">
              <a:lnSpc>
                <a:spcPct val="90000"/>
              </a:lnSpc>
              <a:spcBef>
                <a:spcPts val="500"/>
              </a:spcBef>
              <a:spcAft>
                <a:spcPts val="0"/>
              </a:spcAft>
              <a:buClr>
                <a:schemeClr val="dk1"/>
              </a:buClr>
              <a:buSzPts val="1800"/>
              <a:buChar char="•"/>
              <a:defRPr/>
            </a:lvl2pPr>
            <a:lvl3pPr algn="l" indent="-342900" lvl="2" marL="1371600">
              <a:lnSpc>
                <a:spcPct val="90000"/>
              </a:lnSpc>
              <a:spcBef>
                <a:spcPts val="500"/>
              </a:spcBef>
              <a:spcAft>
                <a:spcPts val="0"/>
              </a:spcAft>
              <a:buClr>
                <a:schemeClr val="dk1"/>
              </a:buClr>
              <a:buSzPts val="1800"/>
              <a:buChar char="•"/>
              <a:defRPr/>
            </a:lvl3pPr>
            <a:lvl4pPr algn="l" indent="-342900" lvl="3" marL="1828800">
              <a:lnSpc>
                <a:spcPct val="90000"/>
              </a:lnSpc>
              <a:spcBef>
                <a:spcPts val="500"/>
              </a:spcBef>
              <a:spcAft>
                <a:spcPts val="0"/>
              </a:spcAft>
              <a:buClr>
                <a:schemeClr val="dk1"/>
              </a:buClr>
              <a:buSzPts val="1800"/>
              <a:buChar char="•"/>
              <a:defRPr/>
            </a:lvl4pPr>
            <a:lvl5pPr algn="l" indent="-342900" lvl="4" marL="2286000">
              <a:lnSpc>
                <a:spcPct val="90000"/>
              </a:lnSpc>
              <a:spcBef>
                <a:spcPts val="500"/>
              </a:spcBef>
              <a:spcAft>
                <a:spcPts val="0"/>
              </a:spcAft>
              <a:buClr>
                <a:schemeClr val="dk1"/>
              </a:buClr>
              <a:buSzPts val="1800"/>
              <a:buChar char="•"/>
              <a:defRPr/>
            </a:lvl5pPr>
            <a:lvl6pPr algn="l" indent="-342900" lvl="5" marL="2743200">
              <a:lnSpc>
                <a:spcPct val="90000"/>
              </a:lnSpc>
              <a:spcBef>
                <a:spcPts val="500"/>
              </a:spcBef>
              <a:spcAft>
                <a:spcPts val="0"/>
              </a:spcAft>
              <a:buClr>
                <a:schemeClr val="dk1"/>
              </a:buClr>
              <a:buSzPts val="1800"/>
              <a:buChar char="•"/>
              <a:defRPr/>
            </a:lvl6pPr>
            <a:lvl7pPr algn="l" indent="-342900" lvl="6" marL="3200400">
              <a:lnSpc>
                <a:spcPct val="90000"/>
              </a:lnSpc>
              <a:spcBef>
                <a:spcPts val="500"/>
              </a:spcBef>
              <a:spcAft>
                <a:spcPts val="0"/>
              </a:spcAft>
              <a:buClr>
                <a:schemeClr val="dk1"/>
              </a:buClr>
              <a:buSzPts val="1800"/>
              <a:buChar char="•"/>
              <a:defRPr/>
            </a:lvl7pPr>
            <a:lvl8pPr algn="l" indent="-342900" lvl="7" marL="3657600">
              <a:lnSpc>
                <a:spcPct val="90000"/>
              </a:lnSpc>
              <a:spcBef>
                <a:spcPts val="500"/>
              </a:spcBef>
              <a:spcAft>
                <a:spcPts val="0"/>
              </a:spcAft>
              <a:buClr>
                <a:schemeClr val="dk1"/>
              </a:buClr>
              <a:buSzPts val="1800"/>
              <a:buChar char="•"/>
              <a:defRPr/>
            </a:lvl8pPr>
            <a:lvl9pPr algn="l" indent="-342900" lvl="8" marL="4114800">
              <a:lnSpc>
                <a:spcPct val="90000"/>
              </a:lnSpc>
              <a:spcBef>
                <a:spcPts val="500"/>
              </a:spcBef>
              <a:spcAft>
                <a:spcPts val="0"/>
              </a:spcAft>
              <a:buClr>
                <a:schemeClr val="dk1"/>
              </a:buClr>
              <a:buSzPts val="1800"/>
              <a:buChar char="•"/>
              <a:defRPr/>
            </a:lvl9pPr>
          </a:lstStyle>
          <a:p>
            <a:endParaRPr/>
          </a:p>
        </p:txBody>
      </p:sp>
      <p:sp>
        <p:nvSpPr>
          <p:cNvPr id="42" name="Google Shape;42;p5"/>
          <p:cNvSpPr txBox="1">
            <a:spLocks noGrp="1"/>
          </p:cNvSpPr>
          <p:nvPr>
            <p:ph idx="2" type="body"/>
          </p:nvPr>
        </p:nvSpPr>
        <p:spPr>
          <a:xfrm>
            <a:off x="6172200" y="1825625"/>
            <a:ext cx="5181600" cy="4351338"/>
          </a:xfrm>
          <a:prstGeom prst="rect">
            <a:avLst/>
          </a:prstGeom>
          <a:noFill/>
          <a:ln>
            <a:noFill/>
          </a:ln>
        </p:spPr>
        <p:txBody>
          <a:bodyPr anchor="t" anchorCtr="0" bIns="45700" lIns="91425" rIns="91425" spcFirstLastPara="1" tIns="45700" wrap="square">
            <a:normAutofit/>
          </a:bodyPr>
          <a:lstStyle>
            <a:lvl1pPr algn="l" indent="-342900" lvl="0" marL="457200">
              <a:lnSpc>
                <a:spcPct val="90000"/>
              </a:lnSpc>
              <a:spcBef>
                <a:spcPts val="1000"/>
              </a:spcBef>
              <a:spcAft>
                <a:spcPts val="0"/>
              </a:spcAft>
              <a:buClr>
                <a:schemeClr val="dk1"/>
              </a:buClr>
              <a:buSzPts val="1800"/>
              <a:buChar char="•"/>
              <a:defRPr/>
            </a:lvl1pPr>
            <a:lvl2pPr algn="l" indent="-342900" lvl="1" marL="914400">
              <a:lnSpc>
                <a:spcPct val="90000"/>
              </a:lnSpc>
              <a:spcBef>
                <a:spcPts val="500"/>
              </a:spcBef>
              <a:spcAft>
                <a:spcPts val="0"/>
              </a:spcAft>
              <a:buClr>
                <a:schemeClr val="dk1"/>
              </a:buClr>
              <a:buSzPts val="1800"/>
              <a:buChar char="•"/>
              <a:defRPr/>
            </a:lvl2pPr>
            <a:lvl3pPr algn="l" indent="-342900" lvl="2" marL="1371600">
              <a:lnSpc>
                <a:spcPct val="90000"/>
              </a:lnSpc>
              <a:spcBef>
                <a:spcPts val="500"/>
              </a:spcBef>
              <a:spcAft>
                <a:spcPts val="0"/>
              </a:spcAft>
              <a:buClr>
                <a:schemeClr val="dk1"/>
              </a:buClr>
              <a:buSzPts val="1800"/>
              <a:buChar char="•"/>
              <a:defRPr/>
            </a:lvl3pPr>
            <a:lvl4pPr algn="l" indent="-342900" lvl="3" marL="1828800">
              <a:lnSpc>
                <a:spcPct val="90000"/>
              </a:lnSpc>
              <a:spcBef>
                <a:spcPts val="500"/>
              </a:spcBef>
              <a:spcAft>
                <a:spcPts val="0"/>
              </a:spcAft>
              <a:buClr>
                <a:schemeClr val="dk1"/>
              </a:buClr>
              <a:buSzPts val="1800"/>
              <a:buChar char="•"/>
              <a:defRPr/>
            </a:lvl4pPr>
            <a:lvl5pPr algn="l" indent="-342900" lvl="4" marL="2286000">
              <a:lnSpc>
                <a:spcPct val="90000"/>
              </a:lnSpc>
              <a:spcBef>
                <a:spcPts val="500"/>
              </a:spcBef>
              <a:spcAft>
                <a:spcPts val="0"/>
              </a:spcAft>
              <a:buClr>
                <a:schemeClr val="dk1"/>
              </a:buClr>
              <a:buSzPts val="1800"/>
              <a:buChar char="•"/>
              <a:defRPr/>
            </a:lvl5pPr>
            <a:lvl6pPr algn="l" indent="-342900" lvl="5" marL="2743200">
              <a:lnSpc>
                <a:spcPct val="90000"/>
              </a:lnSpc>
              <a:spcBef>
                <a:spcPts val="500"/>
              </a:spcBef>
              <a:spcAft>
                <a:spcPts val="0"/>
              </a:spcAft>
              <a:buClr>
                <a:schemeClr val="dk1"/>
              </a:buClr>
              <a:buSzPts val="1800"/>
              <a:buChar char="•"/>
              <a:defRPr/>
            </a:lvl6pPr>
            <a:lvl7pPr algn="l" indent="-342900" lvl="6" marL="3200400">
              <a:lnSpc>
                <a:spcPct val="90000"/>
              </a:lnSpc>
              <a:spcBef>
                <a:spcPts val="500"/>
              </a:spcBef>
              <a:spcAft>
                <a:spcPts val="0"/>
              </a:spcAft>
              <a:buClr>
                <a:schemeClr val="dk1"/>
              </a:buClr>
              <a:buSzPts val="1800"/>
              <a:buChar char="•"/>
              <a:defRPr/>
            </a:lvl7pPr>
            <a:lvl8pPr algn="l" indent="-342900" lvl="7" marL="3657600">
              <a:lnSpc>
                <a:spcPct val="90000"/>
              </a:lnSpc>
              <a:spcBef>
                <a:spcPts val="500"/>
              </a:spcBef>
              <a:spcAft>
                <a:spcPts val="0"/>
              </a:spcAft>
              <a:buClr>
                <a:schemeClr val="dk1"/>
              </a:buClr>
              <a:buSzPts val="1800"/>
              <a:buChar char="•"/>
              <a:defRPr/>
            </a:lvl8pPr>
            <a:lvl9pPr algn="l" indent="-342900" lvl="8" marL="4114800">
              <a:lnSpc>
                <a:spcPct val="90000"/>
              </a:lnSpc>
              <a:spcBef>
                <a:spcPts val="500"/>
              </a:spcBef>
              <a:spcAft>
                <a:spcPts val="0"/>
              </a:spcAft>
              <a:buClr>
                <a:schemeClr val="dk1"/>
              </a:buClr>
              <a:buSzPts val="1800"/>
              <a:buChar char="•"/>
              <a:defRPr/>
            </a:lvl9pPr>
          </a:lstStyle>
          <a:p>
            <a:endParaRPr/>
          </a:p>
        </p:txBody>
      </p:sp>
      <p:sp>
        <p:nvSpPr>
          <p:cNvPr id="43" name="Google Shape;43;p5"/>
          <p:cNvSpPr txBox="1">
            <a:spLocks noGrp="1"/>
          </p:cNvSpPr>
          <p:nvPr>
            <p:ph idx="10" type="dt"/>
          </p:nvPr>
        </p:nvSpPr>
        <p:spPr>
          <a:xfrm>
            <a:off x="838200" y="6356350"/>
            <a:ext cx="2743200" cy="365125"/>
          </a:xfrm>
          <a:prstGeom prst="rect">
            <a:avLst/>
          </a:prstGeom>
          <a:noFill/>
          <a:ln>
            <a:noFill/>
          </a:ln>
        </p:spPr>
        <p:txBody>
          <a:bodyPr anchor="ctr" anchorCtr="0" bIns="45700" lIns="91425" rIns="91425" spcFirstLastPara="1" tIns="45700" wrap="square">
            <a:noAutofit/>
          </a:bodyPr>
          <a:lstStyle>
            <a:lvl1pPr algn="l" lvl="0">
              <a:spcBef>
                <a:spcPts val="0"/>
              </a:spcBef>
              <a:spcAft>
                <a:spcPts val="0"/>
              </a:spcAft>
              <a:buSzPts val="1400"/>
              <a:buNone/>
              <a:defRPr/>
            </a:lvl1pPr>
            <a:lvl2pPr algn="l" lvl="1">
              <a:spcBef>
                <a:spcPts val="0"/>
              </a:spcBef>
              <a:spcAft>
                <a:spcPts val="0"/>
              </a:spcAft>
              <a:buSzPts val="1400"/>
              <a:buNone/>
              <a:defRPr/>
            </a:lvl2pPr>
            <a:lvl3pPr algn="l" lvl="2">
              <a:spcBef>
                <a:spcPts val="0"/>
              </a:spcBef>
              <a:spcAft>
                <a:spcPts val="0"/>
              </a:spcAft>
              <a:buSzPts val="1400"/>
              <a:buNone/>
              <a:defRPr/>
            </a:lvl3pPr>
            <a:lvl4pPr algn="l" lvl="3">
              <a:spcBef>
                <a:spcPts val="0"/>
              </a:spcBef>
              <a:spcAft>
                <a:spcPts val="0"/>
              </a:spcAft>
              <a:buSzPts val="1400"/>
              <a:buNone/>
              <a:defRPr/>
            </a:lvl4pPr>
            <a:lvl5pPr algn="l" lvl="4">
              <a:spcBef>
                <a:spcPts val="0"/>
              </a:spcBef>
              <a:spcAft>
                <a:spcPts val="0"/>
              </a:spcAft>
              <a:buSzPts val="1400"/>
              <a:buNone/>
              <a:defRPr/>
            </a:lvl5pPr>
            <a:lvl6pPr algn="l" lvl="5">
              <a:spcBef>
                <a:spcPts val="0"/>
              </a:spcBef>
              <a:spcAft>
                <a:spcPts val="0"/>
              </a:spcAft>
              <a:buSzPts val="1400"/>
              <a:buNone/>
              <a:defRPr/>
            </a:lvl6pPr>
            <a:lvl7pPr algn="l" lvl="6">
              <a:spcBef>
                <a:spcPts val="0"/>
              </a:spcBef>
              <a:spcAft>
                <a:spcPts val="0"/>
              </a:spcAft>
              <a:buSzPts val="1400"/>
              <a:buNone/>
              <a:defRPr/>
            </a:lvl7pPr>
            <a:lvl8pPr algn="l" lvl="7">
              <a:spcBef>
                <a:spcPts val="0"/>
              </a:spcBef>
              <a:spcAft>
                <a:spcPts val="0"/>
              </a:spcAft>
              <a:buSzPts val="1400"/>
              <a:buNone/>
              <a:defRPr/>
            </a:lvl8pPr>
            <a:lvl9pPr algn="l" lvl="8">
              <a:spcBef>
                <a:spcPts val="0"/>
              </a:spcBef>
              <a:spcAft>
                <a:spcPts val="0"/>
              </a:spcAft>
              <a:buSzPts val="1400"/>
              <a:buNone/>
              <a:defRPr/>
            </a:lvl9pPr>
          </a:lstStyle>
          <a:p>
            <a:endParaRPr/>
          </a:p>
        </p:txBody>
      </p:sp>
      <p:sp>
        <p:nvSpPr>
          <p:cNvPr id="44" name="Google Shape;44;p5"/>
          <p:cNvSpPr txBox="1">
            <a:spLocks noGrp="1"/>
          </p:cNvSpPr>
          <p:nvPr>
            <p:ph idx="11" type="ftr"/>
          </p:nvPr>
        </p:nvSpPr>
        <p:spPr>
          <a:xfrm>
            <a:off x="4038600" y="6356350"/>
            <a:ext cx="4114800" cy="365125"/>
          </a:xfrm>
          <a:prstGeom prst="rect">
            <a:avLst/>
          </a:prstGeom>
          <a:noFill/>
          <a:ln>
            <a:noFill/>
          </a:ln>
        </p:spPr>
        <p:txBody>
          <a:bodyPr anchor="ctr" anchorCtr="0" bIns="45700" lIns="91425" rIns="91425" spcFirstLastPara="1" tIns="45700" wrap="square">
            <a:noAutofit/>
          </a:bodyPr>
          <a:lstStyle>
            <a:lvl1pPr algn="ctr" lvl="0">
              <a:spcBef>
                <a:spcPts val="0"/>
              </a:spcBef>
              <a:spcAft>
                <a:spcPts val="0"/>
              </a:spcAft>
              <a:buSzPts val="1400"/>
              <a:buNone/>
              <a:defRPr/>
            </a:lvl1pPr>
            <a:lvl2pPr algn="l" lvl="1">
              <a:spcBef>
                <a:spcPts val="0"/>
              </a:spcBef>
              <a:spcAft>
                <a:spcPts val="0"/>
              </a:spcAft>
              <a:buSzPts val="1400"/>
              <a:buNone/>
              <a:defRPr/>
            </a:lvl2pPr>
            <a:lvl3pPr algn="l" lvl="2">
              <a:spcBef>
                <a:spcPts val="0"/>
              </a:spcBef>
              <a:spcAft>
                <a:spcPts val="0"/>
              </a:spcAft>
              <a:buSzPts val="1400"/>
              <a:buNone/>
              <a:defRPr/>
            </a:lvl3pPr>
            <a:lvl4pPr algn="l" lvl="3">
              <a:spcBef>
                <a:spcPts val="0"/>
              </a:spcBef>
              <a:spcAft>
                <a:spcPts val="0"/>
              </a:spcAft>
              <a:buSzPts val="1400"/>
              <a:buNone/>
              <a:defRPr/>
            </a:lvl4pPr>
            <a:lvl5pPr algn="l" lvl="4">
              <a:spcBef>
                <a:spcPts val="0"/>
              </a:spcBef>
              <a:spcAft>
                <a:spcPts val="0"/>
              </a:spcAft>
              <a:buSzPts val="1400"/>
              <a:buNone/>
              <a:defRPr/>
            </a:lvl5pPr>
            <a:lvl6pPr algn="l" lvl="5">
              <a:spcBef>
                <a:spcPts val="0"/>
              </a:spcBef>
              <a:spcAft>
                <a:spcPts val="0"/>
              </a:spcAft>
              <a:buSzPts val="1400"/>
              <a:buNone/>
              <a:defRPr/>
            </a:lvl6pPr>
            <a:lvl7pPr algn="l" lvl="6">
              <a:spcBef>
                <a:spcPts val="0"/>
              </a:spcBef>
              <a:spcAft>
                <a:spcPts val="0"/>
              </a:spcAft>
              <a:buSzPts val="1400"/>
              <a:buNone/>
              <a:defRPr/>
            </a:lvl7pPr>
            <a:lvl8pPr algn="l" lvl="7">
              <a:spcBef>
                <a:spcPts val="0"/>
              </a:spcBef>
              <a:spcAft>
                <a:spcPts val="0"/>
              </a:spcAft>
              <a:buSzPts val="1400"/>
              <a:buNone/>
              <a:defRPr/>
            </a:lvl8pPr>
            <a:lvl9pPr algn="l" lvl="8">
              <a:spcBef>
                <a:spcPts val="0"/>
              </a:spcBef>
              <a:spcAft>
                <a:spcPts val="0"/>
              </a:spcAft>
              <a:buSzPts val="1400"/>
              <a:buNone/>
              <a:defRPr/>
            </a:lvl9pPr>
          </a:lstStyle>
          <a:p>
            <a:endParaRPr/>
          </a:p>
        </p:txBody>
      </p:sp>
      <p:sp>
        <p:nvSpPr>
          <p:cNvPr id="45" name="Google Shape;45;p5"/>
          <p:cNvSpPr txBox="1">
            <a:spLocks noGrp="1"/>
          </p:cNvSpPr>
          <p:nvPr>
            <p:ph idx="12" type="sldNum"/>
          </p:nvPr>
        </p:nvSpPr>
        <p:spPr>
          <a:xfrm>
            <a:off x="8610600" y="6356350"/>
            <a:ext cx="2743200" cy="365125"/>
          </a:xfrm>
          <a:prstGeom prst="rect">
            <a:avLst/>
          </a:prstGeom>
          <a:noFill/>
          <a:ln>
            <a:noFill/>
          </a:ln>
        </p:spPr>
        <p:txBody>
          <a:bodyPr anchor="ctr" anchorCtr="0" bIns="45700" lIns="91425" rIns="91425" spcFirstLastPara="1" tIns="45700" wrap="square">
            <a:noAutofit/>
          </a:bodyPr>
          <a:lstStyle>
            <a:lvl1pPr algn="r" indent="0" lvl="0" marL="0">
              <a:spcBef>
                <a:spcPts val="0"/>
              </a:spcBef>
              <a:buNone/>
              <a:defRPr/>
            </a:lvl1pPr>
            <a:lvl2pPr algn="r" indent="0" lvl="1" marL="0">
              <a:spcBef>
                <a:spcPts val="0"/>
              </a:spcBef>
              <a:buNone/>
              <a:defRPr/>
            </a:lvl2pPr>
            <a:lvl3pPr algn="r" indent="0" lvl="2" marL="0">
              <a:spcBef>
                <a:spcPts val="0"/>
              </a:spcBef>
              <a:buNone/>
              <a:defRPr/>
            </a:lvl3pPr>
            <a:lvl4pPr algn="r" indent="0" lvl="3" marL="0">
              <a:spcBef>
                <a:spcPts val="0"/>
              </a:spcBef>
              <a:buNone/>
              <a:defRPr/>
            </a:lvl4pPr>
            <a:lvl5pPr algn="r" indent="0" lvl="4" marL="0">
              <a:spcBef>
                <a:spcPts val="0"/>
              </a:spcBef>
              <a:buNone/>
              <a:defRPr/>
            </a:lvl5pPr>
            <a:lvl6pPr algn="r" indent="0" lvl="5" marL="0">
              <a:spcBef>
                <a:spcPts val="0"/>
              </a:spcBef>
              <a:buNone/>
              <a:defRPr/>
            </a:lvl6pPr>
            <a:lvl7pPr algn="r" indent="0" lvl="6" marL="0">
              <a:spcBef>
                <a:spcPts val="0"/>
              </a:spcBef>
              <a:buNone/>
              <a:defRPr/>
            </a:lvl7pPr>
            <a:lvl8pPr algn="r" indent="0" lvl="7" marL="0">
              <a:spcBef>
                <a:spcPts val="0"/>
              </a:spcBef>
              <a:buNone/>
              <a:defRPr/>
            </a:lvl8pPr>
            <a:lvl9pPr algn="r" indent="0" lvl="8" marL="0">
              <a:spcBef>
                <a:spcPts val="0"/>
              </a:spcBef>
              <a:buNone/>
              <a:defRPr/>
            </a:lvl9pPr>
          </a:lstStyle>
          <a:p>
            <a:pPr algn="r" indent="0" lvl="0" marL="0" rtl="0">
              <a:spcBef>
                <a:spcPts val="0"/>
              </a:spcBef>
              <a:spcAft>
                <a:spcPts val="0"/>
              </a:spcAft>
              <a:buNone/>
            </a:pPr>
            <a:fld id="{00000000-1234-1234-1234-123412341234}" type="slidenum">
              <a:rPr lang="en-IN"/>
              <a:t>‹#›</a:t>
            </a:fld>
            <a:endParaRPr/>
          </a:p>
        </p:txBody>
      </p:sp>
      <p:pic>
        <p:nvPicPr>
          <p:cNvPr id="46" name="Google Shape;46;p5"/>
          <p:cNvPicPr preferRelativeResize="0"/>
          <p:nvPr/>
        </p:nvPicPr>
        <p:blipFill rotWithShape="1">
          <a:blip r:embed="rId2">
            <a:alphaModFix/>
          </a:blip>
          <a:srcRect/>
          <a:stretch/>
        </p:blipFill>
        <p:spPr>
          <a:xfrm>
            <a:off x="9537057" y="6066416"/>
            <a:ext cx="2525182" cy="655059"/>
          </a:xfrm>
          <a:prstGeom prst="rect">
            <a:avLst/>
          </a:prstGeom>
          <a:noFill/>
          <a:ln>
            <a:noFill/>
          </a:ln>
        </p:spPr>
      </p:pic>
      <p:pic>
        <p:nvPicPr>
          <p:cNvPr id="47" name="Google Shape;47;p5"/>
          <p:cNvPicPr preferRelativeResize="0"/>
          <p:nvPr/>
        </p:nvPicPr>
        <p:blipFill rotWithShape="1">
          <a:blip r:embed="rId3">
            <a:alphaModFix/>
          </a:blip>
          <a:srcRect b="-103" r="-36"/>
          <a:stretch/>
        </p:blipFill>
        <p:spPr>
          <a:xfrm>
            <a:off x="10465887" y="61959"/>
            <a:ext cx="1637718" cy="1186533"/>
          </a:xfrm>
          <a:prstGeom prst="rect">
            <a:avLst/>
          </a:prstGeom>
          <a:noFill/>
          <a:ln>
            <a:noFill/>
          </a:ln>
        </p:spPr>
      </p:pic>
    </p:spTree>
  </p:cSld>
  <p:clrMapOvr>
    <a:masterClrMapping/>
  </p:clrMapOvr>
</p:sldLayout>
</file>

<file path=ppt/slideLayouts/slideLayout5.xml><?xml version="1.0" encoding="utf-8"?>
<p:sldLayout xmlns:p="http://schemas.openxmlformats.org/presentationml/2006/main" xmlns:a="http://schemas.openxmlformats.org/drawingml/2006/main" xmlns:r="http://schemas.openxmlformats.org/officeDocument/2006/relationships" matchingName="Comparison" type="twoTxTwoObj">
  <p:cSld name="TWO_OBJECTS_WITH_TEXT">
    <p:spTree>
      <p:nvGrpSpPr>
        <p:cNvPr id="1" name="Shape 48"/>
        <p:cNvGrpSpPr/>
        <p:nvPr/>
      </p:nvGrpSpPr>
      <p:grpSpPr>
        <a:xfrm>
          <a:off x="0" y="0"/>
          <a:ext cx="0" cy="0"/>
          <a:chOff x="0" y="0"/>
          <a:chExt cx="0" cy="0"/>
        </a:xfrm>
      </p:grpSpPr>
      <p:sp>
        <p:nvSpPr>
          <p:cNvPr id="49" name="Google Shape;49;p6"/>
          <p:cNvSpPr txBox="1">
            <a:spLocks noGrp="1"/>
          </p:cNvSpPr>
          <p:nvPr>
            <p:ph type="title"/>
          </p:nvPr>
        </p:nvSpPr>
        <p:spPr>
          <a:xfrm>
            <a:off x="839788" y="365125"/>
            <a:ext cx="10515600" cy="1325563"/>
          </a:xfrm>
          <a:prstGeom prst="rect">
            <a:avLst/>
          </a:prstGeom>
          <a:noFill/>
          <a:ln>
            <a:noFill/>
          </a:ln>
        </p:spPr>
        <p:txBody>
          <a:bodyPr anchor="ctr" anchorCtr="0" bIns="45700" lIns="91425" rIns="91425" spcFirstLastPara="1" tIns="45700" wrap="square">
            <a:normAutofit/>
          </a:bodyPr>
          <a:lstStyle>
            <a:lvl1pPr algn="l" lvl="0">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0" name="Google Shape;50;p6"/>
          <p:cNvSpPr txBox="1">
            <a:spLocks noGrp="1"/>
          </p:cNvSpPr>
          <p:nvPr>
            <p:ph idx="1" type="body"/>
          </p:nvPr>
        </p:nvSpPr>
        <p:spPr>
          <a:xfrm>
            <a:off x="839788" y="1681163"/>
            <a:ext cx="5157787" cy="823912"/>
          </a:xfrm>
          <a:prstGeom prst="rect">
            <a:avLst/>
          </a:prstGeom>
          <a:noFill/>
          <a:ln>
            <a:noFill/>
          </a:ln>
        </p:spPr>
        <p:txBody>
          <a:bodyPr anchor="b" anchorCtr="0" bIns="45700" lIns="91425" rIns="91425" spcFirstLastPara="1" tIns="45700" wrap="square">
            <a:normAutofit/>
          </a:bodyPr>
          <a:lstStyle>
            <a:lvl1pPr algn="l" indent="-228600" lvl="0" marL="457200">
              <a:lnSpc>
                <a:spcPct val="90000"/>
              </a:lnSpc>
              <a:spcBef>
                <a:spcPts val="1000"/>
              </a:spcBef>
              <a:spcAft>
                <a:spcPts val="0"/>
              </a:spcAft>
              <a:buClr>
                <a:schemeClr val="dk1"/>
              </a:buClr>
              <a:buSzPts val="2400"/>
              <a:buNone/>
              <a:defRPr b="1" sz="2400"/>
            </a:lvl1pPr>
            <a:lvl2pPr algn="l" indent="-228600" lvl="1" marL="914400">
              <a:lnSpc>
                <a:spcPct val="90000"/>
              </a:lnSpc>
              <a:spcBef>
                <a:spcPts val="500"/>
              </a:spcBef>
              <a:spcAft>
                <a:spcPts val="0"/>
              </a:spcAft>
              <a:buClr>
                <a:schemeClr val="dk1"/>
              </a:buClr>
              <a:buSzPts val="2000"/>
              <a:buNone/>
              <a:defRPr b="1" sz="2000"/>
            </a:lvl2pPr>
            <a:lvl3pPr algn="l" indent="-228600" lvl="2" marL="1371600">
              <a:lnSpc>
                <a:spcPct val="90000"/>
              </a:lnSpc>
              <a:spcBef>
                <a:spcPts val="500"/>
              </a:spcBef>
              <a:spcAft>
                <a:spcPts val="0"/>
              </a:spcAft>
              <a:buClr>
                <a:schemeClr val="dk1"/>
              </a:buClr>
              <a:buSzPts val="1800"/>
              <a:buNone/>
              <a:defRPr b="1" sz="1800"/>
            </a:lvl3pPr>
            <a:lvl4pPr algn="l" indent="-228600" lvl="3" marL="1828800">
              <a:lnSpc>
                <a:spcPct val="90000"/>
              </a:lnSpc>
              <a:spcBef>
                <a:spcPts val="500"/>
              </a:spcBef>
              <a:spcAft>
                <a:spcPts val="0"/>
              </a:spcAft>
              <a:buClr>
                <a:schemeClr val="dk1"/>
              </a:buClr>
              <a:buSzPts val="1600"/>
              <a:buNone/>
              <a:defRPr b="1" sz="1600"/>
            </a:lvl4pPr>
            <a:lvl5pPr algn="l" indent="-228600" lvl="4" marL="2286000">
              <a:lnSpc>
                <a:spcPct val="90000"/>
              </a:lnSpc>
              <a:spcBef>
                <a:spcPts val="500"/>
              </a:spcBef>
              <a:spcAft>
                <a:spcPts val="0"/>
              </a:spcAft>
              <a:buClr>
                <a:schemeClr val="dk1"/>
              </a:buClr>
              <a:buSzPts val="1600"/>
              <a:buNone/>
              <a:defRPr b="1" sz="1600"/>
            </a:lvl5pPr>
            <a:lvl6pPr algn="l" indent="-228600" lvl="5" marL="2743200">
              <a:lnSpc>
                <a:spcPct val="90000"/>
              </a:lnSpc>
              <a:spcBef>
                <a:spcPts val="500"/>
              </a:spcBef>
              <a:spcAft>
                <a:spcPts val="0"/>
              </a:spcAft>
              <a:buClr>
                <a:schemeClr val="dk1"/>
              </a:buClr>
              <a:buSzPts val="1600"/>
              <a:buNone/>
              <a:defRPr b="1" sz="1600"/>
            </a:lvl6pPr>
            <a:lvl7pPr algn="l" indent="-228600" lvl="6" marL="3200400">
              <a:lnSpc>
                <a:spcPct val="90000"/>
              </a:lnSpc>
              <a:spcBef>
                <a:spcPts val="500"/>
              </a:spcBef>
              <a:spcAft>
                <a:spcPts val="0"/>
              </a:spcAft>
              <a:buClr>
                <a:schemeClr val="dk1"/>
              </a:buClr>
              <a:buSzPts val="1600"/>
              <a:buNone/>
              <a:defRPr b="1" sz="1600"/>
            </a:lvl7pPr>
            <a:lvl8pPr algn="l" indent="-228600" lvl="7" marL="3657600">
              <a:lnSpc>
                <a:spcPct val="90000"/>
              </a:lnSpc>
              <a:spcBef>
                <a:spcPts val="500"/>
              </a:spcBef>
              <a:spcAft>
                <a:spcPts val="0"/>
              </a:spcAft>
              <a:buClr>
                <a:schemeClr val="dk1"/>
              </a:buClr>
              <a:buSzPts val="1600"/>
              <a:buNone/>
              <a:defRPr b="1" sz="1600"/>
            </a:lvl8pPr>
            <a:lvl9pPr algn="l" indent="-228600" lvl="8" marL="4114800">
              <a:lnSpc>
                <a:spcPct val="90000"/>
              </a:lnSpc>
              <a:spcBef>
                <a:spcPts val="500"/>
              </a:spcBef>
              <a:spcAft>
                <a:spcPts val="0"/>
              </a:spcAft>
              <a:buClr>
                <a:schemeClr val="dk1"/>
              </a:buClr>
              <a:buSzPts val="1600"/>
              <a:buNone/>
              <a:defRPr b="1" sz="1600"/>
            </a:lvl9pPr>
          </a:lstStyle>
          <a:p>
            <a:endParaRPr/>
          </a:p>
        </p:txBody>
      </p:sp>
      <p:sp>
        <p:nvSpPr>
          <p:cNvPr id="51" name="Google Shape;51;p6"/>
          <p:cNvSpPr txBox="1">
            <a:spLocks noGrp="1"/>
          </p:cNvSpPr>
          <p:nvPr>
            <p:ph idx="2" type="body"/>
          </p:nvPr>
        </p:nvSpPr>
        <p:spPr>
          <a:xfrm>
            <a:off x="839788" y="2505075"/>
            <a:ext cx="5157787" cy="3684588"/>
          </a:xfrm>
          <a:prstGeom prst="rect">
            <a:avLst/>
          </a:prstGeom>
          <a:noFill/>
          <a:ln>
            <a:noFill/>
          </a:ln>
        </p:spPr>
        <p:txBody>
          <a:bodyPr anchor="t" anchorCtr="0" bIns="45700" lIns="91425" rIns="91425" spcFirstLastPara="1" tIns="45700" wrap="square">
            <a:normAutofit/>
          </a:bodyPr>
          <a:lstStyle>
            <a:lvl1pPr algn="l" indent="-342900" lvl="0" marL="457200">
              <a:lnSpc>
                <a:spcPct val="90000"/>
              </a:lnSpc>
              <a:spcBef>
                <a:spcPts val="1000"/>
              </a:spcBef>
              <a:spcAft>
                <a:spcPts val="0"/>
              </a:spcAft>
              <a:buClr>
                <a:schemeClr val="dk1"/>
              </a:buClr>
              <a:buSzPts val="1800"/>
              <a:buChar char="•"/>
              <a:defRPr/>
            </a:lvl1pPr>
            <a:lvl2pPr algn="l" indent="-342900" lvl="1" marL="914400">
              <a:lnSpc>
                <a:spcPct val="90000"/>
              </a:lnSpc>
              <a:spcBef>
                <a:spcPts val="500"/>
              </a:spcBef>
              <a:spcAft>
                <a:spcPts val="0"/>
              </a:spcAft>
              <a:buClr>
                <a:schemeClr val="dk1"/>
              </a:buClr>
              <a:buSzPts val="1800"/>
              <a:buChar char="•"/>
              <a:defRPr/>
            </a:lvl2pPr>
            <a:lvl3pPr algn="l" indent="-342900" lvl="2" marL="1371600">
              <a:lnSpc>
                <a:spcPct val="90000"/>
              </a:lnSpc>
              <a:spcBef>
                <a:spcPts val="500"/>
              </a:spcBef>
              <a:spcAft>
                <a:spcPts val="0"/>
              </a:spcAft>
              <a:buClr>
                <a:schemeClr val="dk1"/>
              </a:buClr>
              <a:buSzPts val="1800"/>
              <a:buChar char="•"/>
              <a:defRPr/>
            </a:lvl3pPr>
            <a:lvl4pPr algn="l" indent="-342900" lvl="3" marL="1828800">
              <a:lnSpc>
                <a:spcPct val="90000"/>
              </a:lnSpc>
              <a:spcBef>
                <a:spcPts val="500"/>
              </a:spcBef>
              <a:spcAft>
                <a:spcPts val="0"/>
              </a:spcAft>
              <a:buClr>
                <a:schemeClr val="dk1"/>
              </a:buClr>
              <a:buSzPts val="1800"/>
              <a:buChar char="•"/>
              <a:defRPr/>
            </a:lvl4pPr>
            <a:lvl5pPr algn="l" indent="-342900" lvl="4" marL="2286000">
              <a:lnSpc>
                <a:spcPct val="90000"/>
              </a:lnSpc>
              <a:spcBef>
                <a:spcPts val="500"/>
              </a:spcBef>
              <a:spcAft>
                <a:spcPts val="0"/>
              </a:spcAft>
              <a:buClr>
                <a:schemeClr val="dk1"/>
              </a:buClr>
              <a:buSzPts val="1800"/>
              <a:buChar char="•"/>
              <a:defRPr/>
            </a:lvl5pPr>
            <a:lvl6pPr algn="l" indent="-342900" lvl="5" marL="2743200">
              <a:lnSpc>
                <a:spcPct val="90000"/>
              </a:lnSpc>
              <a:spcBef>
                <a:spcPts val="500"/>
              </a:spcBef>
              <a:spcAft>
                <a:spcPts val="0"/>
              </a:spcAft>
              <a:buClr>
                <a:schemeClr val="dk1"/>
              </a:buClr>
              <a:buSzPts val="1800"/>
              <a:buChar char="•"/>
              <a:defRPr/>
            </a:lvl6pPr>
            <a:lvl7pPr algn="l" indent="-342900" lvl="6" marL="3200400">
              <a:lnSpc>
                <a:spcPct val="90000"/>
              </a:lnSpc>
              <a:spcBef>
                <a:spcPts val="500"/>
              </a:spcBef>
              <a:spcAft>
                <a:spcPts val="0"/>
              </a:spcAft>
              <a:buClr>
                <a:schemeClr val="dk1"/>
              </a:buClr>
              <a:buSzPts val="1800"/>
              <a:buChar char="•"/>
              <a:defRPr/>
            </a:lvl7pPr>
            <a:lvl8pPr algn="l" indent="-342900" lvl="7" marL="3657600">
              <a:lnSpc>
                <a:spcPct val="90000"/>
              </a:lnSpc>
              <a:spcBef>
                <a:spcPts val="500"/>
              </a:spcBef>
              <a:spcAft>
                <a:spcPts val="0"/>
              </a:spcAft>
              <a:buClr>
                <a:schemeClr val="dk1"/>
              </a:buClr>
              <a:buSzPts val="1800"/>
              <a:buChar char="•"/>
              <a:defRPr/>
            </a:lvl8pPr>
            <a:lvl9pPr algn="l" indent="-342900" lvl="8" marL="4114800">
              <a:lnSpc>
                <a:spcPct val="90000"/>
              </a:lnSpc>
              <a:spcBef>
                <a:spcPts val="500"/>
              </a:spcBef>
              <a:spcAft>
                <a:spcPts val="0"/>
              </a:spcAft>
              <a:buClr>
                <a:schemeClr val="dk1"/>
              </a:buClr>
              <a:buSzPts val="1800"/>
              <a:buChar char="•"/>
              <a:defRPr/>
            </a:lvl9pPr>
          </a:lstStyle>
          <a:p>
            <a:endParaRPr/>
          </a:p>
        </p:txBody>
      </p:sp>
      <p:sp>
        <p:nvSpPr>
          <p:cNvPr id="52" name="Google Shape;52;p6"/>
          <p:cNvSpPr txBox="1">
            <a:spLocks noGrp="1"/>
          </p:cNvSpPr>
          <p:nvPr>
            <p:ph idx="3" type="body"/>
          </p:nvPr>
        </p:nvSpPr>
        <p:spPr>
          <a:xfrm>
            <a:off x="6172200" y="1681163"/>
            <a:ext cx="5183188" cy="823912"/>
          </a:xfrm>
          <a:prstGeom prst="rect">
            <a:avLst/>
          </a:prstGeom>
          <a:noFill/>
          <a:ln>
            <a:noFill/>
          </a:ln>
        </p:spPr>
        <p:txBody>
          <a:bodyPr anchor="b" anchorCtr="0" bIns="45700" lIns="91425" rIns="91425" spcFirstLastPara="1" tIns="45700" wrap="square">
            <a:normAutofit/>
          </a:bodyPr>
          <a:lstStyle>
            <a:lvl1pPr algn="l" indent="-228600" lvl="0" marL="457200">
              <a:lnSpc>
                <a:spcPct val="90000"/>
              </a:lnSpc>
              <a:spcBef>
                <a:spcPts val="1000"/>
              </a:spcBef>
              <a:spcAft>
                <a:spcPts val="0"/>
              </a:spcAft>
              <a:buClr>
                <a:schemeClr val="dk1"/>
              </a:buClr>
              <a:buSzPts val="2400"/>
              <a:buNone/>
              <a:defRPr b="1" sz="2400"/>
            </a:lvl1pPr>
            <a:lvl2pPr algn="l" indent="-228600" lvl="1" marL="914400">
              <a:lnSpc>
                <a:spcPct val="90000"/>
              </a:lnSpc>
              <a:spcBef>
                <a:spcPts val="500"/>
              </a:spcBef>
              <a:spcAft>
                <a:spcPts val="0"/>
              </a:spcAft>
              <a:buClr>
                <a:schemeClr val="dk1"/>
              </a:buClr>
              <a:buSzPts val="2000"/>
              <a:buNone/>
              <a:defRPr b="1" sz="2000"/>
            </a:lvl2pPr>
            <a:lvl3pPr algn="l" indent="-228600" lvl="2" marL="1371600">
              <a:lnSpc>
                <a:spcPct val="90000"/>
              </a:lnSpc>
              <a:spcBef>
                <a:spcPts val="500"/>
              </a:spcBef>
              <a:spcAft>
                <a:spcPts val="0"/>
              </a:spcAft>
              <a:buClr>
                <a:schemeClr val="dk1"/>
              </a:buClr>
              <a:buSzPts val="1800"/>
              <a:buNone/>
              <a:defRPr b="1" sz="1800"/>
            </a:lvl3pPr>
            <a:lvl4pPr algn="l" indent="-228600" lvl="3" marL="1828800">
              <a:lnSpc>
                <a:spcPct val="90000"/>
              </a:lnSpc>
              <a:spcBef>
                <a:spcPts val="500"/>
              </a:spcBef>
              <a:spcAft>
                <a:spcPts val="0"/>
              </a:spcAft>
              <a:buClr>
                <a:schemeClr val="dk1"/>
              </a:buClr>
              <a:buSzPts val="1600"/>
              <a:buNone/>
              <a:defRPr b="1" sz="1600"/>
            </a:lvl4pPr>
            <a:lvl5pPr algn="l" indent="-228600" lvl="4" marL="2286000">
              <a:lnSpc>
                <a:spcPct val="90000"/>
              </a:lnSpc>
              <a:spcBef>
                <a:spcPts val="500"/>
              </a:spcBef>
              <a:spcAft>
                <a:spcPts val="0"/>
              </a:spcAft>
              <a:buClr>
                <a:schemeClr val="dk1"/>
              </a:buClr>
              <a:buSzPts val="1600"/>
              <a:buNone/>
              <a:defRPr b="1" sz="1600"/>
            </a:lvl5pPr>
            <a:lvl6pPr algn="l" indent="-228600" lvl="5" marL="2743200">
              <a:lnSpc>
                <a:spcPct val="90000"/>
              </a:lnSpc>
              <a:spcBef>
                <a:spcPts val="500"/>
              </a:spcBef>
              <a:spcAft>
                <a:spcPts val="0"/>
              </a:spcAft>
              <a:buClr>
                <a:schemeClr val="dk1"/>
              </a:buClr>
              <a:buSzPts val="1600"/>
              <a:buNone/>
              <a:defRPr b="1" sz="1600"/>
            </a:lvl6pPr>
            <a:lvl7pPr algn="l" indent="-228600" lvl="6" marL="3200400">
              <a:lnSpc>
                <a:spcPct val="90000"/>
              </a:lnSpc>
              <a:spcBef>
                <a:spcPts val="500"/>
              </a:spcBef>
              <a:spcAft>
                <a:spcPts val="0"/>
              </a:spcAft>
              <a:buClr>
                <a:schemeClr val="dk1"/>
              </a:buClr>
              <a:buSzPts val="1600"/>
              <a:buNone/>
              <a:defRPr b="1" sz="1600"/>
            </a:lvl7pPr>
            <a:lvl8pPr algn="l" indent="-228600" lvl="7" marL="3657600">
              <a:lnSpc>
                <a:spcPct val="90000"/>
              </a:lnSpc>
              <a:spcBef>
                <a:spcPts val="500"/>
              </a:spcBef>
              <a:spcAft>
                <a:spcPts val="0"/>
              </a:spcAft>
              <a:buClr>
                <a:schemeClr val="dk1"/>
              </a:buClr>
              <a:buSzPts val="1600"/>
              <a:buNone/>
              <a:defRPr b="1" sz="1600"/>
            </a:lvl8pPr>
            <a:lvl9pPr algn="l" indent="-228600" lvl="8" marL="4114800">
              <a:lnSpc>
                <a:spcPct val="90000"/>
              </a:lnSpc>
              <a:spcBef>
                <a:spcPts val="500"/>
              </a:spcBef>
              <a:spcAft>
                <a:spcPts val="0"/>
              </a:spcAft>
              <a:buClr>
                <a:schemeClr val="dk1"/>
              </a:buClr>
              <a:buSzPts val="1600"/>
              <a:buNone/>
              <a:defRPr b="1" sz="1600"/>
            </a:lvl9pPr>
          </a:lstStyle>
          <a:p>
            <a:endParaRPr/>
          </a:p>
        </p:txBody>
      </p:sp>
      <p:sp>
        <p:nvSpPr>
          <p:cNvPr id="53" name="Google Shape;53;p6"/>
          <p:cNvSpPr txBox="1">
            <a:spLocks noGrp="1"/>
          </p:cNvSpPr>
          <p:nvPr>
            <p:ph idx="4" type="body"/>
          </p:nvPr>
        </p:nvSpPr>
        <p:spPr>
          <a:xfrm>
            <a:off x="6172200" y="2505075"/>
            <a:ext cx="5183188" cy="3684588"/>
          </a:xfrm>
          <a:prstGeom prst="rect">
            <a:avLst/>
          </a:prstGeom>
          <a:noFill/>
          <a:ln>
            <a:noFill/>
          </a:ln>
        </p:spPr>
        <p:txBody>
          <a:bodyPr anchor="t" anchorCtr="0" bIns="45700" lIns="91425" rIns="91425" spcFirstLastPara="1" tIns="45700" wrap="square">
            <a:normAutofit/>
          </a:bodyPr>
          <a:lstStyle>
            <a:lvl1pPr algn="l" indent="-342900" lvl="0" marL="457200">
              <a:lnSpc>
                <a:spcPct val="90000"/>
              </a:lnSpc>
              <a:spcBef>
                <a:spcPts val="1000"/>
              </a:spcBef>
              <a:spcAft>
                <a:spcPts val="0"/>
              </a:spcAft>
              <a:buClr>
                <a:schemeClr val="dk1"/>
              </a:buClr>
              <a:buSzPts val="1800"/>
              <a:buChar char="•"/>
              <a:defRPr/>
            </a:lvl1pPr>
            <a:lvl2pPr algn="l" indent="-342900" lvl="1" marL="914400">
              <a:lnSpc>
                <a:spcPct val="90000"/>
              </a:lnSpc>
              <a:spcBef>
                <a:spcPts val="500"/>
              </a:spcBef>
              <a:spcAft>
                <a:spcPts val="0"/>
              </a:spcAft>
              <a:buClr>
                <a:schemeClr val="dk1"/>
              </a:buClr>
              <a:buSzPts val="1800"/>
              <a:buChar char="•"/>
              <a:defRPr/>
            </a:lvl2pPr>
            <a:lvl3pPr algn="l" indent="-342900" lvl="2" marL="1371600">
              <a:lnSpc>
                <a:spcPct val="90000"/>
              </a:lnSpc>
              <a:spcBef>
                <a:spcPts val="500"/>
              </a:spcBef>
              <a:spcAft>
                <a:spcPts val="0"/>
              </a:spcAft>
              <a:buClr>
                <a:schemeClr val="dk1"/>
              </a:buClr>
              <a:buSzPts val="1800"/>
              <a:buChar char="•"/>
              <a:defRPr/>
            </a:lvl3pPr>
            <a:lvl4pPr algn="l" indent="-342900" lvl="3" marL="1828800">
              <a:lnSpc>
                <a:spcPct val="90000"/>
              </a:lnSpc>
              <a:spcBef>
                <a:spcPts val="500"/>
              </a:spcBef>
              <a:spcAft>
                <a:spcPts val="0"/>
              </a:spcAft>
              <a:buClr>
                <a:schemeClr val="dk1"/>
              </a:buClr>
              <a:buSzPts val="1800"/>
              <a:buChar char="•"/>
              <a:defRPr/>
            </a:lvl4pPr>
            <a:lvl5pPr algn="l" indent="-342900" lvl="4" marL="2286000">
              <a:lnSpc>
                <a:spcPct val="90000"/>
              </a:lnSpc>
              <a:spcBef>
                <a:spcPts val="500"/>
              </a:spcBef>
              <a:spcAft>
                <a:spcPts val="0"/>
              </a:spcAft>
              <a:buClr>
                <a:schemeClr val="dk1"/>
              </a:buClr>
              <a:buSzPts val="1800"/>
              <a:buChar char="•"/>
              <a:defRPr/>
            </a:lvl5pPr>
            <a:lvl6pPr algn="l" indent="-342900" lvl="5" marL="2743200">
              <a:lnSpc>
                <a:spcPct val="90000"/>
              </a:lnSpc>
              <a:spcBef>
                <a:spcPts val="500"/>
              </a:spcBef>
              <a:spcAft>
                <a:spcPts val="0"/>
              </a:spcAft>
              <a:buClr>
                <a:schemeClr val="dk1"/>
              </a:buClr>
              <a:buSzPts val="1800"/>
              <a:buChar char="•"/>
              <a:defRPr/>
            </a:lvl6pPr>
            <a:lvl7pPr algn="l" indent="-342900" lvl="6" marL="3200400">
              <a:lnSpc>
                <a:spcPct val="90000"/>
              </a:lnSpc>
              <a:spcBef>
                <a:spcPts val="500"/>
              </a:spcBef>
              <a:spcAft>
                <a:spcPts val="0"/>
              </a:spcAft>
              <a:buClr>
                <a:schemeClr val="dk1"/>
              </a:buClr>
              <a:buSzPts val="1800"/>
              <a:buChar char="•"/>
              <a:defRPr/>
            </a:lvl7pPr>
            <a:lvl8pPr algn="l" indent="-342900" lvl="7" marL="3657600">
              <a:lnSpc>
                <a:spcPct val="90000"/>
              </a:lnSpc>
              <a:spcBef>
                <a:spcPts val="500"/>
              </a:spcBef>
              <a:spcAft>
                <a:spcPts val="0"/>
              </a:spcAft>
              <a:buClr>
                <a:schemeClr val="dk1"/>
              </a:buClr>
              <a:buSzPts val="1800"/>
              <a:buChar char="•"/>
              <a:defRPr/>
            </a:lvl8pPr>
            <a:lvl9pPr algn="l" indent="-342900" lvl="8" marL="4114800">
              <a:lnSpc>
                <a:spcPct val="90000"/>
              </a:lnSpc>
              <a:spcBef>
                <a:spcPts val="500"/>
              </a:spcBef>
              <a:spcAft>
                <a:spcPts val="0"/>
              </a:spcAft>
              <a:buClr>
                <a:schemeClr val="dk1"/>
              </a:buClr>
              <a:buSzPts val="1800"/>
              <a:buChar char="•"/>
              <a:defRPr/>
            </a:lvl9pPr>
          </a:lstStyle>
          <a:p>
            <a:endParaRPr/>
          </a:p>
        </p:txBody>
      </p:sp>
      <p:sp>
        <p:nvSpPr>
          <p:cNvPr id="54" name="Google Shape;54;p6"/>
          <p:cNvSpPr txBox="1">
            <a:spLocks noGrp="1"/>
          </p:cNvSpPr>
          <p:nvPr>
            <p:ph idx="10" type="dt"/>
          </p:nvPr>
        </p:nvSpPr>
        <p:spPr>
          <a:xfrm>
            <a:off x="838200" y="6356350"/>
            <a:ext cx="2743200" cy="365125"/>
          </a:xfrm>
          <a:prstGeom prst="rect">
            <a:avLst/>
          </a:prstGeom>
          <a:noFill/>
          <a:ln>
            <a:noFill/>
          </a:ln>
        </p:spPr>
        <p:txBody>
          <a:bodyPr anchor="ctr" anchorCtr="0" bIns="45700" lIns="91425" rIns="91425" spcFirstLastPara="1" tIns="45700" wrap="square">
            <a:noAutofit/>
          </a:bodyPr>
          <a:lstStyle>
            <a:lvl1pPr algn="l" lvl="0">
              <a:spcBef>
                <a:spcPts val="0"/>
              </a:spcBef>
              <a:spcAft>
                <a:spcPts val="0"/>
              </a:spcAft>
              <a:buSzPts val="1400"/>
              <a:buNone/>
              <a:defRPr/>
            </a:lvl1pPr>
            <a:lvl2pPr algn="l" lvl="1">
              <a:spcBef>
                <a:spcPts val="0"/>
              </a:spcBef>
              <a:spcAft>
                <a:spcPts val="0"/>
              </a:spcAft>
              <a:buSzPts val="1400"/>
              <a:buNone/>
              <a:defRPr/>
            </a:lvl2pPr>
            <a:lvl3pPr algn="l" lvl="2">
              <a:spcBef>
                <a:spcPts val="0"/>
              </a:spcBef>
              <a:spcAft>
                <a:spcPts val="0"/>
              </a:spcAft>
              <a:buSzPts val="1400"/>
              <a:buNone/>
              <a:defRPr/>
            </a:lvl3pPr>
            <a:lvl4pPr algn="l" lvl="3">
              <a:spcBef>
                <a:spcPts val="0"/>
              </a:spcBef>
              <a:spcAft>
                <a:spcPts val="0"/>
              </a:spcAft>
              <a:buSzPts val="1400"/>
              <a:buNone/>
              <a:defRPr/>
            </a:lvl4pPr>
            <a:lvl5pPr algn="l" lvl="4">
              <a:spcBef>
                <a:spcPts val="0"/>
              </a:spcBef>
              <a:spcAft>
                <a:spcPts val="0"/>
              </a:spcAft>
              <a:buSzPts val="1400"/>
              <a:buNone/>
              <a:defRPr/>
            </a:lvl5pPr>
            <a:lvl6pPr algn="l" lvl="5">
              <a:spcBef>
                <a:spcPts val="0"/>
              </a:spcBef>
              <a:spcAft>
                <a:spcPts val="0"/>
              </a:spcAft>
              <a:buSzPts val="1400"/>
              <a:buNone/>
              <a:defRPr/>
            </a:lvl6pPr>
            <a:lvl7pPr algn="l" lvl="6">
              <a:spcBef>
                <a:spcPts val="0"/>
              </a:spcBef>
              <a:spcAft>
                <a:spcPts val="0"/>
              </a:spcAft>
              <a:buSzPts val="1400"/>
              <a:buNone/>
              <a:defRPr/>
            </a:lvl7pPr>
            <a:lvl8pPr algn="l" lvl="7">
              <a:spcBef>
                <a:spcPts val="0"/>
              </a:spcBef>
              <a:spcAft>
                <a:spcPts val="0"/>
              </a:spcAft>
              <a:buSzPts val="1400"/>
              <a:buNone/>
              <a:defRPr/>
            </a:lvl8pPr>
            <a:lvl9pPr algn="l" lvl="8">
              <a:spcBef>
                <a:spcPts val="0"/>
              </a:spcBef>
              <a:spcAft>
                <a:spcPts val="0"/>
              </a:spcAft>
              <a:buSzPts val="1400"/>
              <a:buNone/>
              <a:defRPr/>
            </a:lvl9pPr>
          </a:lstStyle>
          <a:p>
            <a:endParaRPr/>
          </a:p>
        </p:txBody>
      </p:sp>
      <p:sp>
        <p:nvSpPr>
          <p:cNvPr id="55" name="Google Shape;55;p6"/>
          <p:cNvSpPr txBox="1">
            <a:spLocks noGrp="1"/>
          </p:cNvSpPr>
          <p:nvPr>
            <p:ph idx="11" type="ftr"/>
          </p:nvPr>
        </p:nvSpPr>
        <p:spPr>
          <a:xfrm>
            <a:off x="4038600" y="6356350"/>
            <a:ext cx="4114800" cy="365125"/>
          </a:xfrm>
          <a:prstGeom prst="rect">
            <a:avLst/>
          </a:prstGeom>
          <a:noFill/>
          <a:ln>
            <a:noFill/>
          </a:ln>
        </p:spPr>
        <p:txBody>
          <a:bodyPr anchor="ctr" anchorCtr="0" bIns="45700" lIns="91425" rIns="91425" spcFirstLastPara="1" tIns="45700" wrap="square">
            <a:noAutofit/>
          </a:bodyPr>
          <a:lstStyle>
            <a:lvl1pPr algn="ctr" lvl="0">
              <a:spcBef>
                <a:spcPts val="0"/>
              </a:spcBef>
              <a:spcAft>
                <a:spcPts val="0"/>
              </a:spcAft>
              <a:buSzPts val="1400"/>
              <a:buNone/>
              <a:defRPr/>
            </a:lvl1pPr>
            <a:lvl2pPr algn="l" lvl="1">
              <a:spcBef>
                <a:spcPts val="0"/>
              </a:spcBef>
              <a:spcAft>
                <a:spcPts val="0"/>
              </a:spcAft>
              <a:buSzPts val="1400"/>
              <a:buNone/>
              <a:defRPr/>
            </a:lvl2pPr>
            <a:lvl3pPr algn="l" lvl="2">
              <a:spcBef>
                <a:spcPts val="0"/>
              </a:spcBef>
              <a:spcAft>
                <a:spcPts val="0"/>
              </a:spcAft>
              <a:buSzPts val="1400"/>
              <a:buNone/>
              <a:defRPr/>
            </a:lvl3pPr>
            <a:lvl4pPr algn="l" lvl="3">
              <a:spcBef>
                <a:spcPts val="0"/>
              </a:spcBef>
              <a:spcAft>
                <a:spcPts val="0"/>
              </a:spcAft>
              <a:buSzPts val="1400"/>
              <a:buNone/>
              <a:defRPr/>
            </a:lvl4pPr>
            <a:lvl5pPr algn="l" lvl="4">
              <a:spcBef>
                <a:spcPts val="0"/>
              </a:spcBef>
              <a:spcAft>
                <a:spcPts val="0"/>
              </a:spcAft>
              <a:buSzPts val="1400"/>
              <a:buNone/>
              <a:defRPr/>
            </a:lvl5pPr>
            <a:lvl6pPr algn="l" lvl="5">
              <a:spcBef>
                <a:spcPts val="0"/>
              </a:spcBef>
              <a:spcAft>
                <a:spcPts val="0"/>
              </a:spcAft>
              <a:buSzPts val="1400"/>
              <a:buNone/>
              <a:defRPr/>
            </a:lvl6pPr>
            <a:lvl7pPr algn="l" lvl="6">
              <a:spcBef>
                <a:spcPts val="0"/>
              </a:spcBef>
              <a:spcAft>
                <a:spcPts val="0"/>
              </a:spcAft>
              <a:buSzPts val="1400"/>
              <a:buNone/>
              <a:defRPr/>
            </a:lvl7pPr>
            <a:lvl8pPr algn="l" lvl="7">
              <a:spcBef>
                <a:spcPts val="0"/>
              </a:spcBef>
              <a:spcAft>
                <a:spcPts val="0"/>
              </a:spcAft>
              <a:buSzPts val="1400"/>
              <a:buNone/>
              <a:defRPr/>
            </a:lvl8pPr>
            <a:lvl9pPr algn="l" lvl="8">
              <a:spcBef>
                <a:spcPts val="0"/>
              </a:spcBef>
              <a:spcAft>
                <a:spcPts val="0"/>
              </a:spcAft>
              <a:buSzPts val="1400"/>
              <a:buNone/>
              <a:defRPr/>
            </a:lvl9pPr>
          </a:lstStyle>
          <a:p>
            <a:endParaRPr/>
          </a:p>
        </p:txBody>
      </p:sp>
      <p:sp>
        <p:nvSpPr>
          <p:cNvPr id="56" name="Google Shape;56;p6"/>
          <p:cNvSpPr txBox="1">
            <a:spLocks noGrp="1"/>
          </p:cNvSpPr>
          <p:nvPr>
            <p:ph idx="12" type="sldNum"/>
          </p:nvPr>
        </p:nvSpPr>
        <p:spPr>
          <a:xfrm>
            <a:off x="8610600" y="6356350"/>
            <a:ext cx="2743200" cy="365125"/>
          </a:xfrm>
          <a:prstGeom prst="rect">
            <a:avLst/>
          </a:prstGeom>
          <a:noFill/>
          <a:ln>
            <a:noFill/>
          </a:ln>
        </p:spPr>
        <p:txBody>
          <a:bodyPr anchor="ctr" anchorCtr="0" bIns="45700" lIns="91425" rIns="91425" spcFirstLastPara="1" tIns="45700" wrap="square">
            <a:noAutofit/>
          </a:bodyPr>
          <a:lstStyle>
            <a:lvl1pPr algn="r" indent="0" lvl="0" marL="0">
              <a:spcBef>
                <a:spcPts val="0"/>
              </a:spcBef>
              <a:buNone/>
              <a:defRPr/>
            </a:lvl1pPr>
            <a:lvl2pPr algn="r" indent="0" lvl="1" marL="0">
              <a:spcBef>
                <a:spcPts val="0"/>
              </a:spcBef>
              <a:buNone/>
              <a:defRPr/>
            </a:lvl2pPr>
            <a:lvl3pPr algn="r" indent="0" lvl="2" marL="0">
              <a:spcBef>
                <a:spcPts val="0"/>
              </a:spcBef>
              <a:buNone/>
              <a:defRPr/>
            </a:lvl3pPr>
            <a:lvl4pPr algn="r" indent="0" lvl="3" marL="0">
              <a:spcBef>
                <a:spcPts val="0"/>
              </a:spcBef>
              <a:buNone/>
              <a:defRPr/>
            </a:lvl4pPr>
            <a:lvl5pPr algn="r" indent="0" lvl="4" marL="0">
              <a:spcBef>
                <a:spcPts val="0"/>
              </a:spcBef>
              <a:buNone/>
              <a:defRPr/>
            </a:lvl5pPr>
            <a:lvl6pPr algn="r" indent="0" lvl="5" marL="0">
              <a:spcBef>
                <a:spcPts val="0"/>
              </a:spcBef>
              <a:buNone/>
              <a:defRPr/>
            </a:lvl6pPr>
            <a:lvl7pPr algn="r" indent="0" lvl="6" marL="0">
              <a:spcBef>
                <a:spcPts val="0"/>
              </a:spcBef>
              <a:buNone/>
              <a:defRPr/>
            </a:lvl7pPr>
            <a:lvl8pPr algn="r" indent="0" lvl="7" marL="0">
              <a:spcBef>
                <a:spcPts val="0"/>
              </a:spcBef>
              <a:buNone/>
              <a:defRPr/>
            </a:lvl8pPr>
            <a:lvl9pPr algn="r" indent="0" lvl="8" marL="0">
              <a:spcBef>
                <a:spcPts val="0"/>
              </a:spcBef>
              <a:buNone/>
              <a:defRPr/>
            </a:lvl9pPr>
          </a:lstStyle>
          <a:p>
            <a:pPr algn="r" indent="0" lvl="0" marL="0" rtl="0">
              <a:spcBef>
                <a:spcPts val="0"/>
              </a:spcBef>
              <a:spcAft>
                <a:spcPts val="0"/>
              </a:spcAft>
              <a:buNone/>
            </a:pPr>
            <a:fld id="{00000000-1234-1234-1234-123412341234}" type="slidenum">
              <a:rPr lang="en-IN"/>
              <a:t>‹#›</a:t>
            </a:fld>
            <a:endParaRPr/>
          </a:p>
        </p:txBody>
      </p:sp>
      <p:pic>
        <p:nvPicPr>
          <p:cNvPr id="57" name="Google Shape;57;p6"/>
          <p:cNvPicPr preferRelativeResize="0"/>
          <p:nvPr/>
        </p:nvPicPr>
        <p:blipFill rotWithShape="1">
          <a:blip r:embed="rId2">
            <a:alphaModFix/>
          </a:blip>
          <a:srcRect/>
          <a:stretch/>
        </p:blipFill>
        <p:spPr>
          <a:xfrm>
            <a:off x="9537057" y="6066416"/>
            <a:ext cx="2525182" cy="655059"/>
          </a:xfrm>
          <a:prstGeom prst="rect">
            <a:avLst/>
          </a:prstGeom>
          <a:noFill/>
          <a:ln>
            <a:noFill/>
          </a:ln>
        </p:spPr>
      </p:pic>
      <p:pic>
        <p:nvPicPr>
          <p:cNvPr id="58" name="Google Shape;58;p6"/>
          <p:cNvPicPr preferRelativeResize="0"/>
          <p:nvPr/>
        </p:nvPicPr>
        <p:blipFill rotWithShape="1">
          <a:blip r:embed="rId3">
            <a:alphaModFix/>
          </a:blip>
          <a:srcRect b="-103" r="-36"/>
          <a:stretch/>
        </p:blipFill>
        <p:spPr>
          <a:xfrm>
            <a:off x="10465887" y="61959"/>
            <a:ext cx="1637718" cy="1186533"/>
          </a:xfrm>
          <a:prstGeom prst="rect">
            <a:avLst/>
          </a:prstGeom>
          <a:noFill/>
          <a:ln>
            <a:noFill/>
          </a:ln>
        </p:spPr>
      </p:pic>
    </p:spTree>
  </p:cSld>
  <p:clrMapOvr>
    <a:masterClrMapping/>
  </p:clrMapOvr>
</p:sldLayout>
</file>

<file path=ppt/slideLayouts/slideLayout6.xml><?xml version="1.0" encoding="utf-8"?>
<p:sldLayout xmlns:p="http://schemas.openxmlformats.org/presentationml/2006/main" xmlns:a="http://schemas.openxmlformats.org/drawingml/2006/main" xmlns:r="http://schemas.openxmlformats.org/officeDocument/2006/relationships" matchingName="Title Only" type="titleOnly">
  <p:cSld name="TITLE_ONLY">
    <p:spTree>
      <p:nvGrpSpPr>
        <p:cNvPr id="1" name="Shape 59"/>
        <p:cNvGrpSpPr/>
        <p:nvPr/>
      </p:nvGrpSpPr>
      <p:grpSpPr>
        <a:xfrm>
          <a:off x="0" y="0"/>
          <a:ext cx="0" cy="0"/>
          <a:chOff x="0" y="0"/>
          <a:chExt cx="0" cy="0"/>
        </a:xfrm>
      </p:grpSpPr>
      <p:sp>
        <p:nvSpPr>
          <p:cNvPr id="60" name="Google Shape;60;p7"/>
          <p:cNvSpPr txBox="1">
            <a:spLocks noGrp="1"/>
          </p:cNvSpPr>
          <p:nvPr>
            <p:ph type="title"/>
          </p:nvPr>
        </p:nvSpPr>
        <p:spPr>
          <a:xfrm>
            <a:off x="838200" y="365125"/>
            <a:ext cx="10515600" cy="1325563"/>
          </a:xfrm>
          <a:prstGeom prst="rect">
            <a:avLst/>
          </a:prstGeom>
          <a:noFill/>
          <a:ln>
            <a:noFill/>
          </a:ln>
        </p:spPr>
        <p:txBody>
          <a:bodyPr anchor="ctr" anchorCtr="0" bIns="45700" lIns="91425" rIns="91425" spcFirstLastPara="1" tIns="45700" wrap="square">
            <a:normAutofit/>
          </a:bodyPr>
          <a:lstStyle>
            <a:lvl1pPr algn="l" lvl="0">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1" name="Google Shape;61;p7"/>
          <p:cNvSpPr txBox="1">
            <a:spLocks noGrp="1"/>
          </p:cNvSpPr>
          <p:nvPr>
            <p:ph idx="10" type="dt"/>
          </p:nvPr>
        </p:nvSpPr>
        <p:spPr>
          <a:xfrm>
            <a:off x="838200" y="6356350"/>
            <a:ext cx="2743200" cy="365125"/>
          </a:xfrm>
          <a:prstGeom prst="rect">
            <a:avLst/>
          </a:prstGeom>
          <a:noFill/>
          <a:ln>
            <a:noFill/>
          </a:ln>
        </p:spPr>
        <p:txBody>
          <a:bodyPr anchor="ctr" anchorCtr="0" bIns="45700" lIns="91425" rIns="91425" spcFirstLastPara="1" tIns="45700" wrap="square">
            <a:noAutofit/>
          </a:bodyPr>
          <a:lstStyle>
            <a:lvl1pPr algn="l" lvl="0">
              <a:spcBef>
                <a:spcPts val="0"/>
              </a:spcBef>
              <a:spcAft>
                <a:spcPts val="0"/>
              </a:spcAft>
              <a:buSzPts val="1400"/>
              <a:buNone/>
              <a:defRPr/>
            </a:lvl1pPr>
            <a:lvl2pPr algn="l" lvl="1">
              <a:spcBef>
                <a:spcPts val="0"/>
              </a:spcBef>
              <a:spcAft>
                <a:spcPts val="0"/>
              </a:spcAft>
              <a:buSzPts val="1400"/>
              <a:buNone/>
              <a:defRPr/>
            </a:lvl2pPr>
            <a:lvl3pPr algn="l" lvl="2">
              <a:spcBef>
                <a:spcPts val="0"/>
              </a:spcBef>
              <a:spcAft>
                <a:spcPts val="0"/>
              </a:spcAft>
              <a:buSzPts val="1400"/>
              <a:buNone/>
              <a:defRPr/>
            </a:lvl3pPr>
            <a:lvl4pPr algn="l" lvl="3">
              <a:spcBef>
                <a:spcPts val="0"/>
              </a:spcBef>
              <a:spcAft>
                <a:spcPts val="0"/>
              </a:spcAft>
              <a:buSzPts val="1400"/>
              <a:buNone/>
              <a:defRPr/>
            </a:lvl4pPr>
            <a:lvl5pPr algn="l" lvl="4">
              <a:spcBef>
                <a:spcPts val="0"/>
              </a:spcBef>
              <a:spcAft>
                <a:spcPts val="0"/>
              </a:spcAft>
              <a:buSzPts val="1400"/>
              <a:buNone/>
              <a:defRPr/>
            </a:lvl5pPr>
            <a:lvl6pPr algn="l" lvl="5">
              <a:spcBef>
                <a:spcPts val="0"/>
              </a:spcBef>
              <a:spcAft>
                <a:spcPts val="0"/>
              </a:spcAft>
              <a:buSzPts val="1400"/>
              <a:buNone/>
              <a:defRPr/>
            </a:lvl6pPr>
            <a:lvl7pPr algn="l" lvl="6">
              <a:spcBef>
                <a:spcPts val="0"/>
              </a:spcBef>
              <a:spcAft>
                <a:spcPts val="0"/>
              </a:spcAft>
              <a:buSzPts val="1400"/>
              <a:buNone/>
              <a:defRPr/>
            </a:lvl7pPr>
            <a:lvl8pPr algn="l" lvl="7">
              <a:spcBef>
                <a:spcPts val="0"/>
              </a:spcBef>
              <a:spcAft>
                <a:spcPts val="0"/>
              </a:spcAft>
              <a:buSzPts val="1400"/>
              <a:buNone/>
              <a:defRPr/>
            </a:lvl8pPr>
            <a:lvl9pPr algn="l" lvl="8">
              <a:spcBef>
                <a:spcPts val="0"/>
              </a:spcBef>
              <a:spcAft>
                <a:spcPts val="0"/>
              </a:spcAft>
              <a:buSzPts val="1400"/>
              <a:buNone/>
              <a:defRPr/>
            </a:lvl9pPr>
          </a:lstStyle>
          <a:p>
            <a:endParaRPr/>
          </a:p>
        </p:txBody>
      </p:sp>
      <p:sp>
        <p:nvSpPr>
          <p:cNvPr id="62" name="Google Shape;62;p7"/>
          <p:cNvSpPr txBox="1">
            <a:spLocks noGrp="1"/>
          </p:cNvSpPr>
          <p:nvPr>
            <p:ph idx="11" type="ftr"/>
          </p:nvPr>
        </p:nvSpPr>
        <p:spPr>
          <a:xfrm>
            <a:off x="4038600" y="6356350"/>
            <a:ext cx="4114800" cy="365125"/>
          </a:xfrm>
          <a:prstGeom prst="rect">
            <a:avLst/>
          </a:prstGeom>
          <a:noFill/>
          <a:ln>
            <a:noFill/>
          </a:ln>
        </p:spPr>
        <p:txBody>
          <a:bodyPr anchor="ctr" anchorCtr="0" bIns="45700" lIns="91425" rIns="91425" spcFirstLastPara="1" tIns="45700" wrap="square">
            <a:noAutofit/>
          </a:bodyPr>
          <a:lstStyle>
            <a:lvl1pPr algn="ctr" lvl="0">
              <a:spcBef>
                <a:spcPts val="0"/>
              </a:spcBef>
              <a:spcAft>
                <a:spcPts val="0"/>
              </a:spcAft>
              <a:buSzPts val="1400"/>
              <a:buNone/>
              <a:defRPr/>
            </a:lvl1pPr>
            <a:lvl2pPr algn="l" lvl="1">
              <a:spcBef>
                <a:spcPts val="0"/>
              </a:spcBef>
              <a:spcAft>
                <a:spcPts val="0"/>
              </a:spcAft>
              <a:buSzPts val="1400"/>
              <a:buNone/>
              <a:defRPr/>
            </a:lvl2pPr>
            <a:lvl3pPr algn="l" lvl="2">
              <a:spcBef>
                <a:spcPts val="0"/>
              </a:spcBef>
              <a:spcAft>
                <a:spcPts val="0"/>
              </a:spcAft>
              <a:buSzPts val="1400"/>
              <a:buNone/>
              <a:defRPr/>
            </a:lvl3pPr>
            <a:lvl4pPr algn="l" lvl="3">
              <a:spcBef>
                <a:spcPts val="0"/>
              </a:spcBef>
              <a:spcAft>
                <a:spcPts val="0"/>
              </a:spcAft>
              <a:buSzPts val="1400"/>
              <a:buNone/>
              <a:defRPr/>
            </a:lvl4pPr>
            <a:lvl5pPr algn="l" lvl="4">
              <a:spcBef>
                <a:spcPts val="0"/>
              </a:spcBef>
              <a:spcAft>
                <a:spcPts val="0"/>
              </a:spcAft>
              <a:buSzPts val="1400"/>
              <a:buNone/>
              <a:defRPr/>
            </a:lvl5pPr>
            <a:lvl6pPr algn="l" lvl="5">
              <a:spcBef>
                <a:spcPts val="0"/>
              </a:spcBef>
              <a:spcAft>
                <a:spcPts val="0"/>
              </a:spcAft>
              <a:buSzPts val="1400"/>
              <a:buNone/>
              <a:defRPr/>
            </a:lvl6pPr>
            <a:lvl7pPr algn="l" lvl="6">
              <a:spcBef>
                <a:spcPts val="0"/>
              </a:spcBef>
              <a:spcAft>
                <a:spcPts val="0"/>
              </a:spcAft>
              <a:buSzPts val="1400"/>
              <a:buNone/>
              <a:defRPr/>
            </a:lvl7pPr>
            <a:lvl8pPr algn="l" lvl="7">
              <a:spcBef>
                <a:spcPts val="0"/>
              </a:spcBef>
              <a:spcAft>
                <a:spcPts val="0"/>
              </a:spcAft>
              <a:buSzPts val="1400"/>
              <a:buNone/>
              <a:defRPr/>
            </a:lvl8pPr>
            <a:lvl9pPr algn="l" lvl="8">
              <a:spcBef>
                <a:spcPts val="0"/>
              </a:spcBef>
              <a:spcAft>
                <a:spcPts val="0"/>
              </a:spcAft>
              <a:buSzPts val="1400"/>
              <a:buNone/>
              <a:defRPr/>
            </a:lvl9pPr>
          </a:lstStyle>
          <a:p>
            <a:endParaRPr/>
          </a:p>
        </p:txBody>
      </p:sp>
      <p:sp>
        <p:nvSpPr>
          <p:cNvPr id="63" name="Google Shape;63;p7"/>
          <p:cNvSpPr txBox="1">
            <a:spLocks noGrp="1"/>
          </p:cNvSpPr>
          <p:nvPr>
            <p:ph idx="12" type="sldNum"/>
          </p:nvPr>
        </p:nvSpPr>
        <p:spPr>
          <a:xfrm>
            <a:off x="8610600" y="6356350"/>
            <a:ext cx="2743200" cy="365125"/>
          </a:xfrm>
          <a:prstGeom prst="rect">
            <a:avLst/>
          </a:prstGeom>
          <a:noFill/>
          <a:ln>
            <a:noFill/>
          </a:ln>
        </p:spPr>
        <p:txBody>
          <a:bodyPr anchor="ctr" anchorCtr="0" bIns="45700" lIns="91425" rIns="91425" spcFirstLastPara="1" tIns="45700" wrap="square">
            <a:noAutofit/>
          </a:bodyPr>
          <a:lstStyle>
            <a:lvl1pPr algn="r" indent="0" lvl="0" marL="0">
              <a:spcBef>
                <a:spcPts val="0"/>
              </a:spcBef>
              <a:buNone/>
              <a:defRPr/>
            </a:lvl1pPr>
            <a:lvl2pPr algn="r" indent="0" lvl="1" marL="0">
              <a:spcBef>
                <a:spcPts val="0"/>
              </a:spcBef>
              <a:buNone/>
              <a:defRPr/>
            </a:lvl2pPr>
            <a:lvl3pPr algn="r" indent="0" lvl="2" marL="0">
              <a:spcBef>
                <a:spcPts val="0"/>
              </a:spcBef>
              <a:buNone/>
              <a:defRPr/>
            </a:lvl3pPr>
            <a:lvl4pPr algn="r" indent="0" lvl="3" marL="0">
              <a:spcBef>
                <a:spcPts val="0"/>
              </a:spcBef>
              <a:buNone/>
              <a:defRPr/>
            </a:lvl4pPr>
            <a:lvl5pPr algn="r" indent="0" lvl="4" marL="0">
              <a:spcBef>
                <a:spcPts val="0"/>
              </a:spcBef>
              <a:buNone/>
              <a:defRPr/>
            </a:lvl5pPr>
            <a:lvl6pPr algn="r" indent="0" lvl="5" marL="0">
              <a:spcBef>
                <a:spcPts val="0"/>
              </a:spcBef>
              <a:buNone/>
              <a:defRPr/>
            </a:lvl6pPr>
            <a:lvl7pPr algn="r" indent="0" lvl="6" marL="0">
              <a:spcBef>
                <a:spcPts val="0"/>
              </a:spcBef>
              <a:buNone/>
              <a:defRPr/>
            </a:lvl7pPr>
            <a:lvl8pPr algn="r" indent="0" lvl="7" marL="0">
              <a:spcBef>
                <a:spcPts val="0"/>
              </a:spcBef>
              <a:buNone/>
              <a:defRPr/>
            </a:lvl8pPr>
            <a:lvl9pPr algn="r" indent="0" lvl="8" marL="0">
              <a:spcBef>
                <a:spcPts val="0"/>
              </a:spcBef>
              <a:buNone/>
              <a:defRPr/>
            </a:lvl9pPr>
          </a:lstStyle>
          <a:p>
            <a:pPr algn="r" indent="0" lvl="0" marL="0" rtl="0">
              <a:spcBef>
                <a:spcPts val="0"/>
              </a:spcBef>
              <a:spcAft>
                <a:spcPts val="0"/>
              </a:spcAft>
              <a:buNone/>
            </a:pPr>
            <a:fld id="{00000000-1234-1234-1234-123412341234}" type="slidenum">
              <a:rPr lang="en-IN"/>
              <a:t>‹#›</a:t>
            </a:fld>
            <a:endParaRPr/>
          </a:p>
        </p:txBody>
      </p:sp>
      <p:pic>
        <p:nvPicPr>
          <p:cNvPr id="64" name="Google Shape;64;p7"/>
          <p:cNvPicPr preferRelativeResize="0"/>
          <p:nvPr/>
        </p:nvPicPr>
        <p:blipFill rotWithShape="1">
          <a:blip r:embed="rId2">
            <a:alphaModFix/>
          </a:blip>
          <a:srcRect/>
          <a:stretch/>
        </p:blipFill>
        <p:spPr>
          <a:xfrm>
            <a:off x="9537057" y="6066416"/>
            <a:ext cx="2525182" cy="655059"/>
          </a:xfrm>
          <a:prstGeom prst="rect">
            <a:avLst/>
          </a:prstGeom>
          <a:noFill/>
          <a:ln>
            <a:noFill/>
          </a:ln>
        </p:spPr>
      </p:pic>
      <p:pic>
        <p:nvPicPr>
          <p:cNvPr id="65" name="Google Shape;65;p7"/>
          <p:cNvPicPr preferRelativeResize="0"/>
          <p:nvPr/>
        </p:nvPicPr>
        <p:blipFill rotWithShape="1">
          <a:blip r:embed="rId3">
            <a:alphaModFix/>
          </a:blip>
          <a:srcRect b="-103" r="-36"/>
          <a:stretch/>
        </p:blipFill>
        <p:spPr>
          <a:xfrm>
            <a:off x="10465887" y="61959"/>
            <a:ext cx="1637718" cy="1186533"/>
          </a:xfrm>
          <a:prstGeom prst="rect">
            <a:avLst/>
          </a:prstGeom>
          <a:noFill/>
          <a:ln>
            <a:noFill/>
          </a:ln>
        </p:spPr>
      </p:pic>
    </p:spTree>
  </p:cSld>
  <p:clrMapOvr>
    <a:masterClrMapping/>
  </p:clrMapOvr>
</p:sldLayout>
</file>

<file path=ppt/slideLayouts/slideLayout7.xml><?xml version="1.0" encoding="utf-8"?>
<p:sldLayout xmlns:p="http://schemas.openxmlformats.org/presentationml/2006/main" xmlns:a="http://schemas.openxmlformats.org/drawingml/2006/main" xmlns:r="http://schemas.openxmlformats.org/officeDocument/2006/relationships" matchingName="Blank" type="blank">
  <p:cSld name="BLANK">
    <p:spTree>
      <p:nvGrpSpPr>
        <p:cNvPr id="1" name="Shape 66"/>
        <p:cNvGrpSpPr/>
        <p:nvPr/>
      </p:nvGrpSpPr>
      <p:grpSpPr>
        <a:xfrm>
          <a:off x="0" y="0"/>
          <a:ext cx="0" cy="0"/>
          <a:chOff x="0" y="0"/>
          <a:chExt cx="0" cy="0"/>
        </a:xfrm>
      </p:grpSpPr>
      <p:sp>
        <p:nvSpPr>
          <p:cNvPr id="67" name="Google Shape;67;p8"/>
          <p:cNvSpPr txBox="1">
            <a:spLocks noGrp="1"/>
          </p:cNvSpPr>
          <p:nvPr>
            <p:ph idx="10" type="dt"/>
          </p:nvPr>
        </p:nvSpPr>
        <p:spPr>
          <a:xfrm>
            <a:off x="838200" y="6356350"/>
            <a:ext cx="2743200" cy="365125"/>
          </a:xfrm>
          <a:prstGeom prst="rect">
            <a:avLst/>
          </a:prstGeom>
          <a:noFill/>
          <a:ln>
            <a:noFill/>
          </a:ln>
        </p:spPr>
        <p:txBody>
          <a:bodyPr anchor="ctr" anchorCtr="0" bIns="45700" lIns="91425" rIns="91425" spcFirstLastPara="1" tIns="45700" wrap="square">
            <a:noAutofit/>
          </a:bodyPr>
          <a:lstStyle>
            <a:lvl1pPr algn="l" lvl="0">
              <a:spcBef>
                <a:spcPts val="0"/>
              </a:spcBef>
              <a:spcAft>
                <a:spcPts val="0"/>
              </a:spcAft>
              <a:buSzPts val="1400"/>
              <a:buNone/>
              <a:defRPr/>
            </a:lvl1pPr>
            <a:lvl2pPr algn="l" lvl="1">
              <a:spcBef>
                <a:spcPts val="0"/>
              </a:spcBef>
              <a:spcAft>
                <a:spcPts val="0"/>
              </a:spcAft>
              <a:buSzPts val="1400"/>
              <a:buNone/>
              <a:defRPr/>
            </a:lvl2pPr>
            <a:lvl3pPr algn="l" lvl="2">
              <a:spcBef>
                <a:spcPts val="0"/>
              </a:spcBef>
              <a:spcAft>
                <a:spcPts val="0"/>
              </a:spcAft>
              <a:buSzPts val="1400"/>
              <a:buNone/>
              <a:defRPr/>
            </a:lvl3pPr>
            <a:lvl4pPr algn="l" lvl="3">
              <a:spcBef>
                <a:spcPts val="0"/>
              </a:spcBef>
              <a:spcAft>
                <a:spcPts val="0"/>
              </a:spcAft>
              <a:buSzPts val="1400"/>
              <a:buNone/>
              <a:defRPr/>
            </a:lvl4pPr>
            <a:lvl5pPr algn="l" lvl="4">
              <a:spcBef>
                <a:spcPts val="0"/>
              </a:spcBef>
              <a:spcAft>
                <a:spcPts val="0"/>
              </a:spcAft>
              <a:buSzPts val="1400"/>
              <a:buNone/>
              <a:defRPr/>
            </a:lvl5pPr>
            <a:lvl6pPr algn="l" lvl="5">
              <a:spcBef>
                <a:spcPts val="0"/>
              </a:spcBef>
              <a:spcAft>
                <a:spcPts val="0"/>
              </a:spcAft>
              <a:buSzPts val="1400"/>
              <a:buNone/>
              <a:defRPr/>
            </a:lvl6pPr>
            <a:lvl7pPr algn="l" lvl="6">
              <a:spcBef>
                <a:spcPts val="0"/>
              </a:spcBef>
              <a:spcAft>
                <a:spcPts val="0"/>
              </a:spcAft>
              <a:buSzPts val="1400"/>
              <a:buNone/>
              <a:defRPr/>
            </a:lvl7pPr>
            <a:lvl8pPr algn="l" lvl="7">
              <a:spcBef>
                <a:spcPts val="0"/>
              </a:spcBef>
              <a:spcAft>
                <a:spcPts val="0"/>
              </a:spcAft>
              <a:buSzPts val="1400"/>
              <a:buNone/>
              <a:defRPr/>
            </a:lvl8pPr>
            <a:lvl9pPr algn="l" lvl="8">
              <a:spcBef>
                <a:spcPts val="0"/>
              </a:spcBef>
              <a:spcAft>
                <a:spcPts val="0"/>
              </a:spcAft>
              <a:buSzPts val="1400"/>
              <a:buNone/>
              <a:defRPr/>
            </a:lvl9pPr>
          </a:lstStyle>
          <a:p>
            <a:endParaRPr/>
          </a:p>
        </p:txBody>
      </p:sp>
      <p:sp>
        <p:nvSpPr>
          <p:cNvPr id="68" name="Google Shape;68;p8"/>
          <p:cNvSpPr txBox="1">
            <a:spLocks noGrp="1"/>
          </p:cNvSpPr>
          <p:nvPr>
            <p:ph idx="11" type="ftr"/>
          </p:nvPr>
        </p:nvSpPr>
        <p:spPr>
          <a:xfrm>
            <a:off x="4038600" y="6356350"/>
            <a:ext cx="4114800" cy="365125"/>
          </a:xfrm>
          <a:prstGeom prst="rect">
            <a:avLst/>
          </a:prstGeom>
          <a:noFill/>
          <a:ln>
            <a:noFill/>
          </a:ln>
        </p:spPr>
        <p:txBody>
          <a:bodyPr anchor="ctr" anchorCtr="0" bIns="45700" lIns="91425" rIns="91425" spcFirstLastPara="1" tIns="45700" wrap="square">
            <a:noAutofit/>
          </a:bodyPr>
          <a:lstStyle>
            <a:lvl1pPr algn="ctr" lvl="0">
              <a:spcBef>
                <a:spcPts val="0"/>
              </a:spcBef>
              <a:spcAft>
                <a:spcPts val="0"/>
              </a:spcAft>
              <a:buSzPts val="1400"/>
              <a:buNone/>
              <a:defRPr/>
            </a:lvl1pPr>
            <a:lvl2pPr algn="l" lvl="1">
              <a:spcBef>
                <a:spcPts val="0"/>
              </a:spcBef>
              <a:spcAft>
                <a:spcPts val="0"/>
              </a:spcAft>
              <a:buSzPts val="1400"/>
              <a:buNone/>
              <a:defRPr/>
            </a:lvl2pPr>
            <a:lvl3pPr algn="l" lvl="2">
              <a:spcBef>
                <a:spcPts val="0"/>
              </a:spcBef>
              <a:spcAft>
                <a:spcPts val="0"/>
              </a:spcAft>
              <a:buSzPts val="1400"/>
              <a:buNone/>
              <a:defRPr/>
            </a:lvl3pPr>
            <a:lvl4pPr algn="l" lvl="3">
              <a:spcBef>
                <a:spcPts val="0"/>
              </a:spcBef>
              <a:spcAft>
                <a:spcPts val="0"/>
              </a:spcAft>
              <a:buSzPts val="1400"/>
              <a:buNone/>
              <a:defRPr/>
            </a:lvl4pPr>
            <a:lvl5pPr algn="l" lvl="4">
              <a:spcBef>
                <a:spcPts val="0"/>
              </a:spcBef>
              <a:spcAft>
                <a:spcPts val="0"/>
              </a:spcAft>
              <a:buSzPts val="1400"/>
              <a:buNone/>
              <a:defRPr/>
            </a:lvl5pPr>
            <a:lvl6pPr algn="l" lvl="5">
              <a:spcBef>
                <a:spcPts val="0"/>
              </a:spcBef>
              <a:spcAft>
                <a:spcPts val="0"/>
              </a:spcAft>
              <a:buSzPts val="1400"/>
              <a:buNone/>
              <a:defRPr/>
            </a:lvl6pPr>
            <a:lvl7pPr algn="l" lvl="6">
              <a:spcBef>
                <a:spcPts val="0"/>
              </a:spcBef>
              <a:spcAft>
                <a:spcPts val="0"/>
              </a:spcAft>
              <a:buSzPts val="1400"/>
              <a:buNone/>
              <a:defRPr/>
            </a:lvl7pPr>
            <a:lvl8pPr algn="l" lvl="7">
              <a:spcBef>
                <a:spcPts val="0"/>
              </a:spcBef>
              <a:spcAft>
                <a:spcPts val="0"/>
              </a:spcAft>
              <a:buSzPts val="1400"/>
              <a:buNone/>
              <a:defRPr/>
            </a:lvl8pPr>
            <a:lvl9pPr algn="l" lvl="8">
              <a:spcBef>
                <a:spcPts val="0"/>
              </a:spcBef>
              <a:spcAft>
                <a:spcPts val="0"/>
              </a:spcAft>
              <a:buSzPts val="1400"/>
              <a:buNone/>
              <a:defRPr/>
            </a:lvl9pPr>
          </a:lstStyle>
          <a:p>
            <a:endParaRPr/>
          </a:p>
        </p:txBody>
      </p:sp>
      <p:sp>
        <p:nvSpPr>
          <p:cNvPr id="69" name="Google Shape;69;p8"/>
          <p:cNvSpPr txBox="1">
            <a:spLocks noGrp="1"/>
          </p:cNvSpPr>
          <p:nvPr>
            <p:ph idx="12" type="sldNum"/>
          </p:nvPr>
        </p:nvSpPr>
        <p:spPr>
          <a:xfrm>
            <a:off x="8610600" y="6356350"/>
            <a:ext cx="2743200" cy="365125"/>
          </a:xfrm>
          <a:prstGeom prst="rect">
            <a:avLst/>
          </a:prstGeom>
          <a:noFill/>
          <a:ln>
            <a:noFill/>
          </a:ln>
        </p:spPr>
        <p:txBody>
          <a:bodyPr anchor="ctr" anchorCtr="0" bIns="45700" lIns="91425" rIns="91425" spcFirstLastPara="1" tIns="45700" wrap="square">
            <a:noAutofit/>
          </a:bodyPr>
          <a:lstStyle>
            <a:lvl1pPr algn="r" indent="0" lvl="0" marL="0">
              <a:spcBef>
                <a:spcPts val="0"/>
              </a:spcBef>
              <a:buNone/>
              <a:defRPr/>
            </a:lvl1pPr>
            <a:lvl2pPr algn="r" indent="0" lvl="1" marL="0">
              <a:spcBef>
                <a:spcPts val="0"/>
              </a:spcBef>
              <a:buNone/>
              <a:defRPr/>
            </a:lvl2pPr>
            <a:lvl3pPr algn="r" indent="0" lvl="2" marL="0">
              <a:spcBef>
                <a:spcPts val="0"/>
              </a:spcBef>
              <a:buNone/>
              <a:defRPr/>
            </a:lvl3pPr>
            <a:lvl4pPr algn="r" indent="0" lvl="3" marL="0">
              <a:spcBef>
                <a:spcPts val="0"/>
              </a:spcBef>
              <a:buNone/>
              <a:defRPr/>
            </a:lvl4pPr>
            <a:lvl5pPr algn="r" indent="0" lvl="4" marL="0">
              <a:spcBef>
                <a:spcPts val="0"/>
              </a:spcBef>
              <a:buNone/>
              <a:defRPr/>
            </a:lvl5pPr>
            <a:lvl6pPr algn="r" indent="0" lvl="5" marL="0">
              <a:spcBef>
                <a:spcPts val="0"/>
              </a:spcBef>
              <a:buNone/>
              <a:defRPr/>
            </a:lvl6pPr>
            <a:lvl7pPr algn="r" indent="0" lvl="6" marL="0">
              <a:spcBef>
                <a:spcPts val="0"/>
              </a:spcBef>
              <a:buNone/>
              <a:defRPr/>
            </a:lvl7pPr>
            <a:lvl8pPr algn="r" indent="0" lvl="7" marL="0">
              <a:spcBef>
                <a:spcPts val="0"/>
              </a:spcBef>
              <a:buNone/>
              <a:defRPr/>
            </a:lvl8pPr>
            <a:lvl9pPr algn="r" indent="0" lvl="8" marL="0">
              <a:spcBef>
                <a:spcPts val="0"/>
              </a:spcBef>
              <a:buNone/>
              <a:defRPr/>
            </a:lvl9pPr>
          </a:lstStyle>
          <a:p>
            <a:pPr algn="r" indent="0" lvl="0" marL="0" rtl="0">
              <a:spcBef>
                <a:spcPts val="0"/>
              </a:spcBef>
              <a:spcAft>
                <a:spcPts val="0"/>
              </a:spcAft>
              <a:buNone/>
            </a:pPr>
            <a:fld id="{00000000-1234-1234-1234-123412341234}" type="slidenum">
              <a:rPr lang="en-IN"/>
              <a:t>‹#›</a:t>
            </a:fld>
            <a:endParaRPr/>
          </a:p>
        </p:txBody>
      </p:sp>
      <p:pic>
        <p:nvPicPr>
          <p:cNvPr id="70" name="Google Shape;70;p8"/>
          <p:cNvPicPr preferRelativeResize="0"/>
          <p:nvPr/>
        </p:nvPicPr>
        <p:blipFill rotWithShape="1">
          <a:blip r:embed="rId2">
            <a:alphaModFix/>
          </a:blip>
          <a:srcRect/>
          <a:stretch/>
        </p:blipFill>
        <p:spPr>
          <a:xfrm>
            <a:off x="9537057" y="6066416"/>
            <a:ext cx="2525182" cy="655059"/>
          </a:xfrm>
          <a:prstGeom prst="rect">
            <a:avLst/>
          </a:prstGeom>
          <a:noFill/>
          <a:ln>
            <a:noFill/>
          </a:ln>
        </p:spPr>
      </p:pic>
      <p:pic>
        <p:nvPicPr>
          <p:cNvPr id="71" name="Google Shape;71;p8"/>
          <p:cNvPicPr preferRelativeResize="0"/>
          <p:nvPr/>
        </p:nvPicPr>
        <p:blipFill rotWithShape="1">
          <a:blip r:embed="rId3">
            <a:alphaModFix/>
          </a:blip>
          <a:srcRect b="-103" r="-36"/>
          <a:stretch/>
        </p:blipFill>
        <p:spPr>
          <a:xfrm>
            <a:off x="10465887" y="61959"/>
            <a:ext cx="1637718" cy="1186533"/>
          </a:xfrm>
          <a:prstGeom prst="rect">
            <a:avLst/>
          </a:prstGeom>
          <a:noFill/>
          <a:ln>
            <a:noFill/>
          </a:ln>
        </p:spPr>
      </p:pic>
    </p:spTree>
  </p:cSld>
  <p:clrMapOvr>
    <a:masterClrMapping/>
  </p:clrMapOvr>
</p:sldLayout>
</file>

<file path=ppt/slideLayouts/slideLayout8.xml><?xml version="1.0" encoding="utf-8"?>
<p:sldLayout xmlns:p="http://schemas.openxmlformats.org/presentationml/2006/main" xmlns:a="http://schemas.openxmlformats.org/drawingml/2006/main" xmlns:r="http://schemas.openxmlformats.org/officeDocument/2006/relationships" matchingName="Content with Caption" type="objTx">
  <p:cSld name="OBJECT_WITH_CAPTION_TEXT">
    <p:spTree>
      <p:nvGrpSpPr>
        <p:cNvPr id="1" name="Shape 72"/>
        <p:cNvGrpSpPr/>
        <p:nvPr/>
      </p:nvGrpSpPr>
      <p:grpSpPr>
        <a:xfrm>
          <a:off x="0" y="0"/>
          <a:ext cx="0" cy="0"/>
          <a:chOff x="0" y="0"/>
          <a:chExt cx="0" cy="0"/>
        </a:xfrm>
      </p:grpSpPr>
      <p:sp>
        <p:nvSpPr>
          <p:cNvPr id="73" name="Google Shape;73;p9"/>
          <p:cNvSpPr txBox="1">
            <a:spLocks noGrp="1"/>
          </p:cNvSpPr>
          <p:nvPr>
            <p:ph type="title"/>
          </p:nvPr>
        </p:nvSpPr>
        <p:spPr>
          <a:xfrm>
            <a:off x="839788" y="457200"/>
            <a:ext cx="3932237" cy="1600200"/>
          </a:xfrm>
          <a:prstGeom prst="rect">
            <a:avLst/>
          </a:prstGeom>
          <a:noFill/>
          <a:ln>
            <a:noFill/>
          </a:ln>
        </p:spPr>
        <p:txBody>
          <a:bodyPr anchor="b" anchorCtr="0" bIns="45700" lIns="91425" rIns="91425" spcFirstLastPara="1" tIns="45700" wrap="square">
            <a:normAutofit/>
          </a:bodyPr>
          <a:lstStyle>
            <a:lvl1pPr algn="l" lvl="0">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9"/>
          <p:cNvSpPr txBox="1">
            <a:spLocks noGrp="1"/>
          </p:cNvSpPr>
          <p:nvPr>
            <p:ph idx="1" type="body"/>
          </p:nvPr>
        </p:nvSpPr>
        <p:spPr>
          <a:xfrm>
            <a:off x="5183188" y="987425"/>
            <a:ext cx="6172200" cy="4873625"/>
          </a:xfrm>
          <a:prstGeom prst="rect">
            <a:avLst/>
          </a:prstGeom>
          <a:noFill/>
          <a:ln>
            <a:noFill/>
          </a:ln>
        </p:spPr>
        <p:txBody>
          <a:bodyPr anchor="t" anchorCtr="0" bIns="45700" lIns="91425" rIns="91425" spcFirstLastPara="1" tIns="45700" wrap="square">
            <a:normAutofit/>
          </a:bodyPr>
          <a:lstStyle>
            <a:lvl1pPr algn="l" indent="-431800" lvl="0" marL="457200">
              <a:lnSpc>
                <a:spcPct val="90000"/>
              </a:lnSpc>
              <a:spcBef>
                <a:spcPts val="1000"/>
              </a:spcBef>
              <a:spcAft>
                <a:spcPts val="0"/>
              </a:spcAft>
              <a:buClr>
                <a:schemeClr val="dk1"/>
              </a:buClr>
              <a:buSzPts val="3200"/>
              <a:buChar char="•"/>
              <a:defRPr sz="3200"/>
            </a:lvl1pPr>
            <a:lvl2pPr algn="l" indent="-406400" lvl="1" marL="914400">
              <a:lnSpc>
                <a:spcPct val="90000"/>
              </a:lnSpc>
              <a:spcBef>
                <a:spcPts val="500"/>
              </a:spcBef>
              <a:spcAft>
                <a:spcPts val="0"/>
              </a:spcAft>
              <a:buClr>
                <a:schemeClr val="dk1"/>
              </a:buClr>
              <a:buSzPts val="2800"/>
              <a:buChar char="•"/>
              <a:defRPr sz="2800"/>
            </a:lvl2pPr>
            <a:lvl3pPr algn="l" indent="-381000" lvl="2" marL="1371600">
              <a:lnSpc>
                <a:spcPct val="90000"/>
              </a:lnSpc>
              <a:spcBef>
                <a:spcPts val="500"/>
              </a:spcBef>
              <a:spcAft>
                <a:spcPts val="0"/>
              </a:spcAft>
              <a:buClr>
                <a:schemeClr val="dk1"/>
              </a:buClr>
              <a:buSzPts val="2400"/>
              <a:buChar char="•"/>
              <a:defRPr sz="2400"/>
            </a:lvl3pPr>
            <a:lvl4pPr algn="l" indent="-355600" lvl="3" marL="1828800">
              <a:lnSpc>
                <a:spcPct val="90000"/>
              </a:lnSpc>
              <a:spcBef>
                <a:spcPts val="500"/>
              </a:spcBef>
              <a:spcAft>
                <a:spcPts val="0"/>
              </a:spcAft>
              <a:buClr>
                <a:schemeClr val="dk1"/>
              </a:buClr>
              <a:buSzPts val="2000"/>
              <a:buChar char="•"/>
              <a:defRPr sz="2000"/>
            </a:lvl4pPr>
            <a:lvl5pPr algn="l" indent="-355600" lvl="4" marL="2286000">
              <a:lnSpc>
                <a:spcPct val="90000"/>
              </a:lnSpc>
              <a:spcBef>
                <a:spcPts val="500"/>
              </a:spcBef>
              <a:spcAft>
                <a:spcPts val="0"/>
              </a:spcAft>
              <a:buClr>
                <a:schemeClr val="dk1"/>
              </a:buClr>
              <a:buSzPts val="2000"/>
              <a:buChar char="•"/>
              <a:defRPr sz="2000"/>
            </a:lvl5pPr>
            <a:lvl6pPr algn="l" indent="-355600" lvl="5" marL="2743200">
              <a:lnSpc>
                <a:spcPct val="90000"/>
              </a:lnSpc>
              <a:spcBef>
                <a:spcPts val="500"/>
              </a:spcBef>
              <a:spcAft>
                <a:spcPts val="0"/>
              </a:spcAft>
              <a:buClr>
                <a:schemeClr val="dk1"/>
              </a:buClr>
              <a:buSzPts val="2000"/>
              <a:buChar char="•"/>
              <a:defRPr sz="2000"/>
            </a:lvl6pPr>
            <a:lvl7pPr algn="l" indent="-355600" lvl="6" marL="3200400">
              <a:lnSpc>
                <a:spcPct val="90000"/>
              </a:lnSpc>
              <a:spcBef>
                <a:spcPts val="500"/>
              </a:spcBef>
              <a:spcAft>
                <a:spcPts val="0"/>
              </a:spcAft>
              <a:buClr>
                <a:schemeClr val="dk1"/>
              </a:buClr>
              <a:buSzPts val="2000"/>
              <a:buChar char="•"/>
              <a:defRPr sz="2000"/>
            </a:lvl7pPr>
            <a:lvl8pPr algn="l" indent="-355600" lvl="7" marL="3657600">
              <a:lnSpc>
                <a:spcPct val="90000"/>
              </a:lnSpc>
              <a:spcBef>
                <a:spcPts val="500"/>
              </a:spcBef>
              <a:spcAft>
                <a:spcPts val="0"/>
              </a:spcAft>
              <a:buClr>
                <a:schemeClr val="dk1"/>
              </a:buClr>
              <a:buSzPts val="2000"/>
              <a:buChar char="•"/>
              <a:defRPr sz="2000"/>
            </a:lvl8pPr>
            <a:lvl9pPr algn="l" indent="-355600" lvl="8" marL="4114800">
              <a:lnSpc>
                <a:spcPct val="90000"/>
              </a:lnSpc>
              <a:spcBef>
                <a:spcPts val="500"/>
              </a:spcBef>
              <a:spcAft>
                <a:spcPts val="0"/>
              </a:spcAft>
              <a:buClr>
                <a:schemeClr val="dk1"/>
              </a:buClr>
              <a:buSzPts val="2000"/>
              <a:buChar char="•"/>
              <a:defRPr sz="2000"/>
            </a:lvl9pPr>
          </a:lstStyle>
          <a:p>
            <a:endParaRPr/>
          </a:p>
        </p:txBody>
      </p:sp>
      <p:sp>
        <p:nvSpPr>
          <p:cNvPr id="75" name="Google Shape;75;p9"/>
          <p:cNvSpPr txBox="1">
            <a:spLocks noGrp="1"/>
          </p:cNvSpPr>
          <p:nvPr>
            <p:ph idx="2" type="body"/>
          </p:nvPr>
        </p:nvSpPr>
        <p:spPr>
          <a:xfrm>
            <a:off x="839788" y="2057400"/>
            <a:ext cx="3932237" cy="3811588"/>
          </a:xfrm>
          <a:prstGeom prst="rect">
            <a:avLst/>
          </a:prstGeom>
          <a:noFill/>
          <a:ln>
            <a:noFill/>
          </a:ln>
        </p:spPr>
        <p:txBody>
          <a:bodyPr anchor="t" anchorCtr="0" bIns="45700" lIns="91425" rIns="91425" spcFirstLastPara="1" tIns="45700" wrap="square">
            <a:normAutofit/>
          </a:bodyPr>
          <a:lstStyle>
            <a:lvl1pPr algn="l" indent="-228600" lvl="0" marL="457200">
              <a:lnSpc>
                <a:spcPct val="90000"/>
              </a:lnSpc>
              <a:spcBef>
                <a:spcPts val="1000"/>
              </a:spcBef>
              <a:spcAft>
                <a:spcPts val="0"/>
              </a:spcAft>
              <a:buClr>
                <a:schemeClr val="dk1"/>
              </a:buClr>
              <a:buSzPts val="1600"/>
              <a:buNone/>
              <a:defRPr sz="1600"/>
            </a:lvl1pPr>
            <a:lvl2pPr algn="l" indent="-228600" lvl="1" marL="914400">
              <a:lnSpc>
                <a:spcPct val="90000"/>
              </a:lnSpc>
              <a:spcBef>
                <a:spcPts val="500"/>
              </a:spcBef>
              <a:spcAft>
                <a:spcPts val="0"/>
              </a:spcAft>
              <a:buClr>
                <a:schemeClr val="dk1"/>
              </a:buClr>
              <a:buSzPts val="1400"/>
              <a:buNone/>
              <a:defRPr sz="1400"/>
            </a:lvl2pPr>
            <a:lvl3pPr algn="l" indent="-228600" lvl="2" marL="1371600">
              <a:lnSpc>
                <a:spcPct val="90000"/>
              </a:lnSpc>
              <a:spcBef>
                <a:spcPts val="500"/>
              </a:spcBef>
              <a:spcAft>
                <a:spcPts val="0"/>
              </a:spcAft>
              <a:buClr>
                <a:schemeClr val="dk1"/>
              </a:buClr>
              <a:buSzPts val="1200"/>
              <a:buNone/>
              <a:defRPr sz="1200"/>
            </a:lvl3pPr>
            <a:lvl4pPr algn="l" indent="-228600" lvl="3" marL="1828800">
              <a:lnSpc>
                <a:spcPct val="90000"/>
              </a:lnSpc>
              <a:spcBef>
                <a:spcPts val="500"/>
              </a:spcBef>
              <a:spcAft>
                <a:spcPts val="0"/>
              </a:spcAft>
              <a:buClr>
                <a:schemeClr val="dk1"/>
              </a:buClr>
              <a:buSzPts val="1000"/>
              <a:buNone/>
              <a:defRPr sz="1000"/>
            </a:lvl4pPr>
            <a:lvl5pPr algn="l" indent="-228600" lvl="4" marL="2286000">
              <a:lnSpc>
                <a:spcPct val="90000"/>
              </a:lnSpc>
              <a:spcBef>
                <a:spcPts val="500"/>
              </a:spcBef>
              <a:spcAft>
                <a:spcPts val="0"/>
              </a:spcAft>
              <a:buClr>
                <a:schemeClr val="dk1"/>
              </a:buClr>
              <a:buSzPts val="1000"/>
              <a:buNone/>
              <a:defRPr sz="1000"/>
            </a:lvl5pPr>
            <a:lvl6pPr algn="l" indent="-228600" lvl="5" marL="2743200">
              <a:lnSpc>
                <a:spcPct val="90000"/>
              </a:lnSpc>
              <a:spcBef>
                <a:spcPts val="500"/>
              </a:spcBef>
              <a:spcAft>
                <a:spcPts val="0"/>
              </a:spcAft>
              <a:buClr>
                <a:schemeClr val="dk1"/>
              </a:buClr>
              <a:buSzPts val="1000"/>
              <a:buNone/>
              <a:defRPr sz="1000"/>
            </a:lvl6pPr>
            <a:lvl7pPr algn="l" indent="-228600" lvl="6" marL="3200400">
              <a:lnSpc>
                <a:spcPct val="90000"/>
              </a:lnSpc>
              <a:spcBef>
                <a:spcPts val="500"/>
              </a:spcBef>
              <a:spcAft>
                <a:spcPts val="0"/>
              </a:spcAft>
              <a:buClr>
                <a:schemeClr val="dk1"/>
              </a:buClr>
              <a:buSzPts val="1000"/>
              <a:buNone/>
              <a:defRPr sz="1000"/>
            </a:lvl7pPr>
            <a:lvl8pPr algn="l" indent="-228600" lvl="7" marL="3657600">
              <a:lnSpc>
                <a:spcPct val="90000"/>
              </a:lnSpc>
              <a:spcBef>
                <a:spcPts val="500"/>
              </a:spcBef>
              <a:spcAft>
                <a:spcPts val="0"/>
              </a:spcAft>
              <a:buClr>
                <a:schemeClr val="dk1"/>
              </a:buClr>
              <a:buSzPts val="1000"/>
              <a:buNone/>
              <a:defRPr sz="1000"/>
            </a:lvl8pPr>
            <a:lvl9pPr algn="l" indent="-228600" lvl="8" marL="4114800">
              <a:lnSpc>
                <a:spcPct val="90000"/>
              </a:lnSpc>
              <a:spcBef>
                <a:spcPts val="500"/>
              </a:spcBef>
              <a:spcAft>
                <a:spcPts val="0"/>
              </a:spcAft>
              <a:buClr>
                <a:schemeClr val="dk1"/>
              </a:buClr>
              <a:buSzPts val="1000"/>
              <a:buNone/>
              <a:defRPr sz="1000"/>
            </a:lvl9pPr>
          </a:lstStyle>
          <a:p>
            <a:endParaRPr/>
          </a:p>
        </p:txBody>
      </p:sp>
      <p:sp>
        <p:nvSpPr>
          <p:cNvPr id="76" name="Google Shape;76;p9"/>
          <p:cNvSpPr txBox="1">
            <a:spLocks noGrp="1"/>
          </p:cNvSpPr>
          <p:nvPr>
            <p:ph idx="10" type="dt"/>
          </p:nvPr>
        </p:nvSpPr>
        <p:spPr>
          <a:xfrm>
            <a:off x="838200" y="6356350"/>
            <a:ext cx="2743200" cy="365125"/>
          </a:xfrm>
          <a:prstGeom prst="rect">
            <a:avLst/>
          </a:prstGeom>
          <a:noFill/>
          <a:ln>
            <a:noFill/>
          </a:ln>
        </p:spPr>
        <p:txBody>
          <a:bodyPr anchor="ctr" anchorCtr="0" bIns="45700" lIns="91425" rIns="91425" spcFirstLastPara="1" tIns="45700" wrap="square">
            <a:noAutofit/>
          </a:bodyPr>
          <a:lstStyle>
            <a:lvl1pPr algn="l" lvl="0">
              <a:spcBef>
                <a:spcPts val="0"/>
              </a:spcBef>
              <a:spcAft>
                <a:spcPts val="0"/>
              </a:spcAft>
              <a:buSzPts val="1400"/>
              <a:buNone/>
              <a:defRPr/>
            </a:lvl1pPr>
            <a:lvl2pPr algn="l" lvl="1">
              <a:spcBef>
                <a:spcPts val="0"/>
              </a:spcBef>
              <a:spcAft>
                <a:spcPts val="0"/>
              </a:spcAft>
              <a:buSzPts val="1400"/>
              <a:buNone/>
              <a:defRPr/>
            </a:lvl2pPr>
            <a:lvl3pPr algn="l" lvl="2">
              <a:spcBef>
                <a:spcPts val="0"/>
              </a:spcBef>
              <a:spcAft>
                <a:spcPts val="0"/>
              </a:spcAft>
              <a:buSzPts val="1400"/>
              <a:buNone/>
              <a:defRPr/>
            </a:lvl3pPr>
            <a:lvl4pPr algn="l" lvl="3">
              <a:spcBef>
                <a:spcPts val="0"/>
              </a:spcBef>
              <a:spcAft>
                <a:spcPts val="0"/>
              </a:spcAft>
              <a:buSzPts val="1400"/>
              <a:buNone/>
              <a:defRPr/>
            </a:lvl4pPr>
            <a:lvl5pPr algn="l" lvl="4">
              <a:spcBef>
                <a:spcPts val="0"/>
              </a:spcBef>
              <a:spcAft>
                <a:spcPts val="0"/>
              </a:spcAft>
              <a:buSzPts val="1400"/>
              <a:buNone/>
              <a:defRPr/>
            </a:lvl5pPr>
            <a:lvl6pPr algn="l" lvl="5">
              <a:spcBef>
                <a:spcPts val="0"/>
              </a:spcBef>
              <a:spcAft>
                <a:spcPts val="0"/>
              </a:spcAft>
              <a:buSzPts val="1400"/>
              <a:buNone/>
              <a:defRPr/>
            </a:lvl6pPr>
            <a:lvl7pPr algn="l" lvl="6">
              <a:spcBef>
                <a:spcPts val="0"/>
              </a:spcBef>
              <a:spcAft>
                <a:spcPts val="0"/>
              </a:spcAft>
              <a:buSzPts val="1400"/>
              <a:buNone/>
              <a:defRPr/>
            </a:lvl7pPr>
            <a:lvl8pPr algn="l" lvl="7">
              <a:spcBef>
                <a:spcPts val="0"/>
              </a:spcBef>
              <a:spcAft>
                <a:spcPts val="0"/>
              </a:spcAft>
              <a:buSzPts val="1400"/>
              <a:buNone/>
              <a:defRPr/>
            </a:lvl8pPr>
            <a:lvl9pPr algn="l" lvl="8">
              <a:spcBef>
                <a:spcPts val="0"/>
              </a:spcBef>
              <a:spcAft>
                <a:spcPts val="0"/>
              </a:spcAft>
              <a:buSzPts val="1400"/>
              <a:buNone/>
              <a:defRPr/>
            </a:lvl9pPr>
          </a:lstStyle>
          <a:p>
            <a:endParaRPr/>
          </a:p>
        </p:txBody>
      </p:sp>
      <p:sp>
        <p:nvSpPr>
          <p:cNvPr id="77" name="Google Shape;77;p9"/>
          <p:cNvSpPr txBox="1">
            <a:spLocks noGrp="1"/>
          </p:cNvSpPr>
          <p:nvPr>
            <p:ph idx="11" type="ftr"/>
          </p:nvPr>
        </p:nvSpPr>
        <p:spPr>
          <a:xfrm>
            <a:off x="4038600" y="6356350"/>
            <a:ext cx="4114800" cy="365125"/>
          </a:xfrm>
          <a:prstGeom prst="rect">
            <a:avLst/>
          </a:prstGeom>
          <a:noFill/>
          <a:ln>
            <a:noFill/>
          </a:ln>
        </p:spPr>
        <p:txBody>
          <a:bodyPr anchor="ctr" anchorCtr="0" bIns="45700" lIns="91425" rIns="91425" spcFirstLastPara="1" tIns="45700" wrap="square">
            <a:noAutofit/>
          </a:bodyPr>
          <a:lstStyle>
            <a:lvl1pPr algn="ctr" lvl="0">
              <a:spcBef>
                <a:spcPts val="0"/>
              </a:spcBef>
              <a:spcAft>
                <a:spcPts val="0"/>
              </a:spcAft>
              <a:buSzPts val="1400"/>
              <a:buNone/>
              <a:defRPr/>
            </a:lvl1pPr>
            <a:lvl2pPr algn="l" lvl="1">
              <a:spcBef>
                <a:spcPts val="0"/>
              </a:spcBef>
              <a:spcAft>
                <a:spcPts val="0"/>
              </a:spcAft>
              <a:buSzPts val="1400"/>
              <a:buNone/>
              <a:defRPr/>
            </a:lvl2pPr>
            <a:lvl3pPr algn="l" lvl="2">
              <a:spcBef>
                <a:spcPts val="0"/>
              </a:spcBef>
              <a:spcAft>
                <a:spcPts val="0"/>
              </a:spcAft>
              <a:buSzPts val="1400"/>
              <a:buNone/>
              <a:defRPr/>
            </a:lvl3pPr>
            <a:lvl4pPr algn="l" lvl="3">
              <a:spcBef>
                <a:spcPts val="0"/>
              </a:spcBef>
              <a:spcAft>
                <a:spcPts val="0"/>
              </a:spcAft>
              <a:buSzPts val="1400"/>
              <a:buNone/>
              <a:defRPr/>
            </a:lvl4pPr>
            <a:lvl5pPr algn="l" lvl="4">
              <a:spcBef>
                <a:spcPts val="0"/>
              </a:spcBef>
              <a:spcAft>
                <a:spcPts val="0"/>
              </a:spcAft>
              <a:buSzPts val="1400"/>
              <a:buNone/>
              <a:defRPr/>
            </a:lvl5pPr>
            <a:lvl6pPr algn="l" lvl="5">
              <a:spcBef>
                <a:spcPts val="0"/>
              </a:spcBef>
              <a:spcAft>
                <a:spcPts val="0"/>
              </a:spcAft>
              <a:buSzPts val="1400"/>
              <a:buNone/>
              <a:defRPr/>
            </a:lvl6pPr>
            <a:lvl7pPr algn="l" lvl="6">
              <a:spcBef>
                <a:spcPts val="0"/>
              </a:spcBef>
              <a:spcAft>
                <a:spcPts val="0"/>
              </a:spcAft>
              <a:buSzPts val="1400"/>
              <a:buNone/>
              <a:defRPr/>
            </a:lvl7pPr>
            <a:lvl8pPr algn="l" lvl="7">
              <a:spcBef>
                <a:spcPts val="0"/>
              </a:spcBef>
              <a:spcAft>
                <a:spcPts val="0"/>
              </a:spcAft>
              <a:buSzPts val="1400"/>
              <a:buNone/>
              <a:defRPr/>
            </a:lvl8pPr>
            <a:lvl9pPr algn="l" lvl="8">
              <a:spcBef>
                <a:spcPts val="0"/>
              </a:spcBef>
              <a:spcAft>
                <a:spcPts val="0"/>
              </a:spcAft>
              <a:buSzPts val="1400"/>
              <a:buNone/>
              <a:defRPr/>
            </a:lvl9pPr>
          </a:lstStyle>
          <a:p>
            <a:endParaRPr/>
          </a:p>
        </p:txBody>
      </p:sp>
      <p:sp>
        <p:nvSpPr>
          <p:cNvPr id="78" name="Google Shape;78;p9"/>
          <p:cNvSpPr txBox="1">
            <a:spLocks noGrp="1"/>
          </p:cNvSpPr>
          <p:nvPr>
            <p:ph idx="12" type="sldNum"/>
          </p:nvPr>
        </p:nvSpPr>
        <p:spPr>
          <a:xfrm>
            <a:off x="8610600" y="6356350"/>
            <a:ext cx="2743200" cy="365125"/>
          </a:xfrm>
          <a:prstGeom prst="rect">
            <a:avLst/>
          </a:prstGeom>
          <a:noFill/>
          <a:ln>
            <a:noFill/>
          </a:ln>
        </p:spPr>
        <p:txBody>
          <a:bodyPr anchor="ctr" anchorCtr="0" bIns="45700" lIns="91425" rIns="91425" spcFirstLastPara="1" tIns="45700" wrap="square">
            <a:noAutofit/>
          </a:bodyPr>
          <a:lstStyle>
            <a:lvl1pPr algn="r" indent="0" lvl="0" marL="0">
              <a:spcBef>
                <a:spcPts val="0"/>
              </a:spcBef>
              <a:buNone/>
              <a:defRPr/>
            </a:lvl1pPr>
            <a:lvl2pPr algn="r" indent="0" lvl="1" marL="0">
              <a:spcBef>
                <a:spcPts val="0"/>
              </a:spcBef>
              <a:buNone/>
              <a:defRPr/>
            </a:lvl2pPr>
            <a:lvl3pPr algn="r" indent="0" lvl="2" marL="0">
              <a:spcBef>
                <a:spcPts val="0"/>
              </a:spcBef>
              <a:buNone/>
              <a:defRPr/>
            </a:lvl3pPr>
            <a:lvl4pPr algn="r" indent="0" lvl="3" marL="0">
              <a:spcBef>
                <a:spcPts val="0"/>
              </a:spcBef>
              <a:buNone/>
              <a:defRPr/>
            </a:lvl4pPr>
            <a:lvl5pPr algn="r" indent="0" lvl="4" marL="0">
              <a:spcBef>
                <a:spcPts val="0"/>
              </a:spcBef>
              <a:buNone/>
              <a:defRPr/>
            </a:lvl5pPr>
            <a:lvl6pPr algn="r" indent="0" lvl="5" marL="0">
              <a:spcBef>
                <a:spcPts val="0"/>
              </a:spcBef>
              <a:buNone/>
              <a:defRPr/>
            </a:lvl6pPr>
            <a:lvl7pPr algn="r" indent="0" lvl="6" marL="0">
              <a:spcBef>
                <a:spcPts val="0"/>
              </a:spcBef>
              <a:buNone/>
              <a:defRPr/>
            </a:lvl7pPr>
            <a:lvl8pPr algn="r" indent="0" lvl="7" marL="0">
              <a:spcBef>
                <a:spcPts val="0"/>
              </a:spcBef>
              <a:buNone/>
              <a:defRPr/>
            </a:lvl8pPr>
            <a:lvl9pPr algn="r" indent="0" lvl="8" marL="0">
              <a:spcBef>
                <a:spcPts val="0"/>
              </a:spcBef>
              <a:buNone/>
              <a:defRPr/>
            </a:lvl9pPr>
          </a:lstStyle>
          <a:p>
            <a:pPr algn="r" indent="0" lvl="0" marL="0" rtl="0">
              <a:spcBef>
                <a:spcPts val="0"/>
              </a:spcBef>
              <a:spcAft>
                <a:spcPts val="0"/>
              </a:spcAft>
              <a:buNone/>
            </a:pPr>
            <a:fld id="{00000000-1234-1234-1234-123412341234}" type="slidenum">
              <a:rPr lang="en-IN"/>
              <a:t>‹#›</a:t>
            </a:fld>
            <a:endParaRPr/>
          </a:p>
        </p:txBody>
      </p:sp>
      <p:pic>
        <p:nvPicPr>
          <p:cNvPr id="79" name="Google Shape;79;p9"/>
          <p:cNvPicPr preferRelativeResize="0"/>
          <p:nvPr/>
        </p:nvPicPr>
        <p:blipFill rotWithShape="1">
          <a:blip r:embed="rId2">
            <a:alphaModFix/>
          </a:blip>
          <a:srcRect/>
          <a:stretch/>
        </p:blipFill>
        <p:spPr>
          <a:xfrm>
            <a:off x="9537057" y="6066416"/>
            <a:ext cx="2525182" cy="655059"/>
          </a:xfrm>
          <a:prstGeom prst="rect">
            <a:avLst/>
          </a:prstGeom>
          <a:noFill/>
          <a:ln>
            <a:noFill/>
          </a:ln>
        </p:spPr>
      </p:pic>
      <p:pic>
        <p:nvPicPr>
          <p:cNvPr id="80" name="Google Shape;80;p9"/>
          <p:cNvPicPr preferRelativeResize="0"/>
          <p:nvPr/>
        </p:nvPicPr>
        <p:blipFill rotWithShape="1">
          <a:blip r:embed="rId3">
            <a:alphaModFix/>
          </a:blip>
          <a:srcRect b="-103" r="-36"/>
          <a:stretch/>
        </p:blipFill>
        <p:spPr>
          <a:xfrm>
            <a:off x="10465887" y="61959"/>
            <a:ext cx="1637718" cy="1186533"/>
          </a:xfrm>
          <a:prstGeom prst="rect">
            <a:avLst/>
          </a:prstGeom>
          <a:noFill/>
          <a:ln>
            <a:noFill/>
          </a:ln>
        </p:spPr>
      </p:pic>
    </p:spTree>
  </p:cSld>
  <p:clrMapOvr>
    <a:masterClrMapping/>
  </p:clrMapOvr>
</p:sldLayout>
</file>

<file path=ppt/slideLayouts/slideLayout9.xml><?xml version="1.0" encoding="utf-8"?>
<p:sldLayout xmlns:p="http://schemas.openxmlformats.org/presentationml/2006/main" xmlns:a="http://schemas.openxmlformats.org/drawingml/2006/main" xmlns:r="http://schemas.openxmlformats.org/officeDocument/2006/relationships" matchingName="Picture with Caption" type="picTx">
  <p:cSld name="PICTURE_WITH_CAPTION_TEXT">
    <p:spTree>
      <p:nvGrpSpPr>
        <p:cNvPr id="1" name="Shape 81"/>
        <p:cNvGrpSpPr/>
        <p:nvPr/>
      </p:nvGrpSpPr>
      <p:grpSpPr>
        <a:xfrm>
          <a:off x="0" y="0"/>
          <a:ext cx="0" cy="0"/>
          <a:chOff x="0" y="0"/>
          <a:chExt cx="0" cy="0"/>
        </a:xfrm>
      </p:grpSpPr>
      <p:sp>
        <p:nvSpPr>
          <p:cNvPr id="82" name="Google Shape;82;p10"/>
          <p:cNvSpPr txBox="1">
            <a:spLocks noGrp="1"/>
          </p:cNvSpPr>
          <p:nvPr>
            <p:ph type="title"/>
          </p:nvPr>
        </p:nvSpPr>
        <p:spPr>
          <a:xfrm>
            <a:off x="839788" y="457200"/>
            <a:ext cx="3932237" cy="1600200"/>
          </a:xfrm>
          <a:prstGeom prst="rect">
            <a:avLst/>
          </a:prstGeom>
          <a:noFill/>
          <a:ln>
            <a:noFill/>
          </a:ln>
        </p:spPr>
        <p:txBody>
          <a:bodyPr anchor="b" anchorCtr="0" bIns="45700" lIns="91425" rIns="91425" spcFirstLastPara="1" tIns="45700" wrap="square">
            <a:normAutofit/>
          </a:bodyPr>
          <a:lstStyle>
            <a:lvl1pPr algn="l" lvl="0">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3" name="Google Shape;83;p10"/>
          <p:cNvSpPr>
            <a:spLocks noGrp="1"/>
          </p:cNvSpPr>
          <p:nvPr>
            <p:ph idx="2" type="pic"/>
          </p:nvPr>
        </p:nvSpPr>
        <p:spPr>
          <a:xfrm>
            <a:off x="5183188" y="987425"/>
            <a:ext cx="6172200" cy="4873625"/>
          </a:xfrm>
          <a:prstGeom prst="rect">
            <a:avLst/>
          </a:prstGeom>
          <a:noFill/>
          <a:ln>
            <a:noFill/>
          </a:ln>
        </p:spPr>
      </p:sp>
      <p:sp>
        <p:nvSpPr>
          <p:cNvPr id="84" name="Google Shape;84;p10"/>
          <p:cNvSpPr txBox="1">
            <a:spLocks noGrp="1"/>
          </p:cNvSpPr>
          <p:nvPr>
            <p:ph idx="1" type="body"/>
          </p:nvPr>
        </p:nvSpPr>
        <p:spPr>
          <a:xfrm>
            <a:off x="839788" y="2057400"/>
            <a:ext cx="3932237" cy="3811588"/>
          </a:xfrm>
          <a:prstGeom prst="rect">
            <a:avLst/>
          </a:prstGeom>
          <a:noFill/>
          <a:ln>
            <a:noFill/>
          </a:ln>
        </p:spPr>
        <p:txBody>
          <a:bodyPr anchor="t" anchorCtr="0" bIns="45700" lIns="91425" rIns="91425" spcFirstLastPara="1" tIns="45700" wrap="square">
            <a:normAutofit/>
          </a:bodyPr>
          <a:lstStyle>
            <a:lvl1pPr algn="l" indent="-228600" lvl="0" marL="457200">
              <a:lnSpc>
                <a:spcPct val="90000"/>
              </a:lnSpc>
              <a:spcBef>
                <a:spcPts val="1000"/>
              </a:spcBef>
              <a:spcAft>
                <a:spcPts val="0"/>
              </a:spcAft>
              <a:buClr>
                <a:schemeClr val="dk1"/>
              </a:buClr>
              <a:buSzPts val="1600"/>
              <a:buNone/>
              <a:defRPr sz="1600"/>
            </a:lvl1pPr>
            <a:lvl2pPr algn="l" indent="-228600" lvl="1" marL="914400">
              <a:lnSpc>
                <a:spcPct val="90000"/>
              </a:lnSpc>
              <a:spcBef>
                <a:spcPts val="500"/>
              </a:spcBef>
              <a:spcAft>
                <a:spcPts val="0"/>
              </a:spcAft>
              <a:buClr>
                <a:schemeClr val="dk1"/>
              </a:buClr>
              <a:buSzPts val="1400"/>
              <a:buNone/>
              <a:defRPr sz="1400"/>
            </a:lvl2pPr>
            <a:lvl3pPr algn="l" indent="-228600" lvl="2" marL="1371600">
              <a:lnSpc>
                <a:spcPct val="90000"/>
              </a:lnSpc>
              <a:spcBef>
                <a:spcPts val="500"/>
              </a:spcBef>
              <a:spcAft>
                <a:spcPts val="0"/>
              </a:spcAft>
              <a:buClr>
                <a:schemeClr val="dk1"/>
              </a:buClr>
              <a:buSzPts val="1200"/>
              <a:buNone/>
              <a:defRPr sz="1200"/>
            </a:lvl3pPr>
            <a:lvl4pPr algn="l" indent="-228600" lvl="3" marL="1828800">
              <a:lnSpc>
                <a:spcPct val="90000"/>
              </a:lnSpc>
              <a:spcBef>
                <a:spcPts val="500"/>
              </a:spcBef>
              <a:spcAft>
                <a:spcPts val="0"/>
              </a:spcAft>
              <a:buClr>
                <a:schemeClr val="dk1"/>
              </a:buClr>
              <a:buSzPts val="1000"/>
              <a:buNone/>
              <a:defRPr sz="1000"/>
            </a:lvl4pPr>
            <a:lvl5pPr algn="l" indent="-228600" lvl="4" marL="2286000">
              <a:lnSpc>
                <a:spcPct val="90000"/>
              </a:lnSpc>
              <a:spcBef>
                <a:spcPts val="500"/>
              </a:spcBef>
              <a:spcAft>
                <a:spcPts val="0"/>
              </a:spcAft>
              <a:buClr>
                <a:schemeClr val="dk1"/>
              </a:buClr>
              <a:buSzPts val="1000"/>
              <a:buNone/>
              <a:defRPr sz="1000"/>
            </a:lvl5pPr>
            <a:lvl6pPr algn="l" indent="-228600" lvl="5" marL="2743200">
              <a:lnSpc>
                <a:spcPct val="90000"/>
              </a:lnSpc>
              <a:spcBef>
                <a:spcPts val="500"/>
              </a:spcBef>
              <a:spcAft>
                <a:spcPts val="0"/>
              </a:spcAft>
              <a:buClr>
                <a:schemeClr val="dk1"/>
              </a:buClr>
              <a:buSzPts val="1000"/>
              <a:buNone/>
              <a:defRPr sz="1000"/>
            </a:lvl6pPr>
            <a:lvl7pPr algn="l" indent="-228600" lvl="6" marL="3200400">
              <a:lnSpc>
                <a:spcPct val="90000"/>
              </a:lnSpc>
              <a:spcBef>
                <a:spcPts val="500"/>
              </a:spcBef>
              <a:spcAft>
                <a:spcPts val="0"/>
              </a:spcAft>
              <a:buClr>
                <a:schemeClr val="dk1"/>
              </a:buClr>
              <a:buSzPts val="1000"/>
              <a:buNone/>
              <a:defRPr sz="1000"/>
            </a:lvl7pPr>
            <a:lvl8pPr algn="l" indent="-228600" lvl="7" marL="3657600">
              <a:lnSpc>
                <a:spcPct val="90000"/>
              </a:lnSpc>
              <a:spcBef>
                <a:spcPts val="500"/>
              </a:spcBef>
              <a:spcAft>
                <a:spcPts val="0"/>
              </a:spcAft>
              <a:buClr>
                <a:schemeClr val="dk1"/>
              </a:buClr>
              <a:buSzPts val="1000"/>
              <a:buNone/>
              <a:defRPr sz="1000"/>
            </a:lvl8pPr>
            <a:lvl9pPr algn="l" indent="-228600" lvl="8" marL="4114800">
              <a:lnSpc>
                <a:spcPct val="90000"/>
              </a:lnSpc>
              <a:spcBef>
                <a:spcPts val="500"/>
              </a:spcBef>
              <a:spcAft>
                <a:spcPts val="0"/>
              </a:spcAft>
              <a:buClr>
                <a:schemeClr val="dk1"/>
              </a:buClr>
              <a:buSzPts val="1000"/>
              <a:buNone/>
              <a:defRPr sz="1000"/>
            </a:lvl9pPr>
          </a:lstStyle>
          <a:p>
            <a:endParaRPr/>
          </a:p>
        </p:txBody>
      </p:sp>
      <p:sp>
        <p:nvSpPr>
          <p:cNvPr id="85" name="Google Shape;85;p10"/>
          <p:cNvSpPr txBox="1">
            <a:spLocks noGrp="1"/>
          </p:cNvSpPr>
          <p:nvPr>
            <p:ph idx="10" type="dt"/>
          </p:nvPr>
        </p:nvSpPr>
        <p:spPr>
          <a:xfrm>
            <a:off x="838200" y="6356350"/>
            <a:ext cx="2743200" cy="365125"/>
          </a:xfrm>
          <a:prstGeom prst="rect">
            <a:avLst/>
          </a:prstGeom>
          <a:noFill/>
          <a:ln>
            <a:noFill/>
          </a:ln>
        </p:spPr>
        <p:txBody>
          <a:bodyPr anchor="ctr" anchorCtr="0" bIns="45700" lIns="91425" rIns="91425" spcFirstLastPara="1" tIns="45700" wrap="square">
            <a:noAutofit/>
          </a:bodyPr>
          <a:lstStyle>
            <a:lvl1pPr algn="l" lvl="0">
              <a:spcBef>
                <a:spcPts val="0"/>
              </a:spcBef>
              <a:spcAft>
                <a:spcPts val="0"/>
              </a:spcAft>
              <a:buSzPts val="1400"/>
              <a:buNone/>
              <a:defRPr/>
            </a:lvl1pPr>
            <a:lvl2pPr algn="l" lvl="1">
              <a:spcBef>
                <a:spcPts val="0"/>
              </a:spcBef>
              <a:spcAft>
                <a:spcPts val="0"/>
              </a:spcAft>
              <a:buSzPts val="1400"/>
              <a:buNone/>
              <a:defRPr/>
            </a:lvl2pPr>
            <a:lvl3pPr algn="l" lvl="2">
              <a:spcBef>
                <a:spcPts val="0"/>
              </a:spcBef>
              <a:spcAft>
                <a:spcPts val="0"/>
              </a:spcAft>
              <a:buSzPts val="1400"/>
              <a:buNone/>
              <a:defRPr/>
            </a:lvl3pPr>
            <a:lvl4pPr algn="l" lvl="3">
              <a:spcBef>
                <a:spcPts val="0"/>
              </a:spcBef>
              <a:spcAft>
                <a:spcPts val="0"/>
              </a:spcAft>
              <a:buSzPts val="1400"/>
              <a:buNone/>
              <a:defRPr/>
            </a:lvl4pPr>
            <a:lvl5pPr algn="l" lvl="4">
              <a:spcBef>
                <a:spcPts val="0"/>
              </a:spcBef>
              <a:spcAft>
                <a:spcPts val="0"/>
              </a:spcAft>
              <a:buSzPts val="1400"/>
              <a:buNone/>
              <a:defRPr/>
            </a:lvl5pPr>
            <a:lvl6pPr algn="l" lvl="5">
              <a:spcBef>
                <a:spcPts val="0"/>
              </a:spcBef>
              <a:spcAft>
                <a:spcPts val="0"/>
              </a:spcAft>
              <a:buSzPts val="1400"/>
              <a:buNone/>
              <a:defRPr/>
            </a:lvl6pPr>
            <a:lvl7pPr algn="l" lvl="6">
              <a:spcBef>
                <a:spcPts val="0"/>
              </a:spcBef>
              <a:spcAft>
                <a:spcPts val="0"/>
              </a:spcAft>
              <a:buSzPts val="1400"/>
              <a:buNone/>
              <a:defRPr/>
            </a:lvl7pPr>
            <a:lvl8pPr algn="l" lvl="7">
              <a:spcBef>
                <a:spcPts val="0"/>
              </a:spcBef>
              <a:spcAft>
                <a:spcPts val="0"/>
              </a:spcAft>
              <a:buSzPts val="1400"/>
              <a:buNone/>
              <a:defRPr/>
            </a:lvl8pPr>
            <a:lvl9pPr algn="l" lvl="8">
              <a:spcBef>
                <a:spcPts val="0"/>
              </a:spcBef>
              <a:spcAft>
                <a:spcPts val="0"/>
              </a:spcAft>
              <a:buSzPts val="1400"/>
              <a:buNone/>
              <a:defRPr/>
            </a:lvl9pPr>
          </a:lstStyle>
          <a:p>
            <a:endParaRPr/>
          </a:p>
        </p:txBody>
      </p:sp>
      <p:sp>
        <p:nvSpPr>
          <p:cNvPr id="86" name="Google Shape;86;p10"/>
          <p:cNvSpPr txBox="1">
            <a:spLocks noGrp="1"/>
          </p:cNvSpPr>
          <p:nvPr>
            <p:ph idx="11" type="ftr"/>
          </p:nvPr>
        </p:nvSpPr>
        <p:spPr>
          <a:xfrm>
            <a:off x="4038600" y="6356350"/>
            <a:ext cx="4114800" cy="365125"/>
          </a:xfrm>
          <a:prstGeom prst="rect">
            <a:avLst/>
          </a:prstGeom>
          <a:noFill/>
          <a:ln>
            <a:noFill/>
          </a:ln>
        </p:spPr>
        <p:txBody>
          <a:bodyPr anchor="ctr" anchorCtr="0" bIns="45700" lIns="91425" rIns="91425" spcFirstLastPara="1" tIns="45700" wrap="square">
            <a:noAutofit/>
          </a:bodyPr>
          <a:lstStyle>
            <a:lvl1pPr algn="ctr" lvl="0">
              <a:spcBef>
                <a:spcPts val="0"/>
              </a:spcBef>
              <a:spcAft>
                <a:spcPts val="0"/>
              </a:spcAft>
              <a:buSzPts val="1400"/>
              <a:buNone/>
              <a:defRPr/>
            </a:lvl1pPr>
            <a:lvl2pPr algn="l" lvl="1">
              <a:spcBef>
                <a:spcPts val="0"/>
              </a:spcBef>
              <a:spcAft>
                <a:spcPts val="0"/>
              </a:spcAft>
              <a:buSzPts val="1400"/>
              <a:buNone/>
              <a:defRPr/>
            </a:lvl2pPr>
            <a:lvl3pPr algn="l" lvl="2">
              <a:spcBef>
                <a:spcPts val="0"/>
              </a:spcBef>
              <a:spcAft>
                <a:spcPts val="0"/>
              </a:spcAft>
              <a:buSzPts val="1400"/>
              <a:buNone/>
              <a:defRPr/>
            </a:lvl3pPr>
            <a:lvl4pPr algn="l" lvl="3">
              <a:spcBef>
                <a:spcPts val="0"/>
              </a:spcBef>
              <a:spcAft>
                <a:spcPts val="0"/>
              </a:spcAft>
              <a:buSzPts val="1400"/>
              <a:buNone/>
              <a:defRPr/>
            </a:lvl4pPr>
            <a:lvl5pPr algn="l" lvl="4">
              <a:spcBef>
                <a:spcPts val="0"/>
              </a:spcBef>
              <a:spcAft>
                <a:spcPts val="0"/>
              </a:spcAft>
              <a:buSzPts val="1400"/>
              <a:buNone/>
              <a:defRPr/>
            </a:lvl5pPr>
            <a:lvl6pPr algn="l" lvl="5">
              <a:spcBef>
                <a:spcPts val="0"/>
              </a:spcBef>
              <a:spcAft>
                <a:spcPts val="0"/>
              </a:spcAft>
              <a:buSzPts val="1400"/>
              <a:buNone/>
              <a:defRPr/>
            </a:lvl6pPr>
            <a:lvl7pPr algn="l" lvl="6">
              <a:spcBef>
                <a:spcPts val="0"/>
              </a:spcBef>
              <a:spcAft>
                <a:spcPts val="0"/>
              </a:spcAft>
              <a:buSzPts val="1400"/>
              <a:buNone/>
              <a:defRPr/>
            </a:lvl7pPr>
            <a:lvl8pPr algn="l" lvl="7">
              <a:spcBef>
                <a:spcPts val="0"/>
              </a:spcBef>
              <a:spcAft>
                <a:spcPts val="0"/>
              </a:spcAft>
              <a:buSzPts val="1400"/>
              <a:buNone/>
              <a:defRPr/>
            </a:lvl8pPr>
            <a:lvl9pPr algn="l" lvl="8">
              <a:spcBef>
                <a:spcPts val="0"/>
              </a:spcBef>
              <a:spcAft>
                <a:spcPts val="0"/>
              </a:spcAft>
              <a:buSzPts val="1400"/>
              <a:buNone/>
              <a:defRPr/>
            </a:lvl9pPr>
          </a:lstStyle>
          <a:p>
            <a:endParaRPr/>
          </a:p>
        </p:txBody>
      </p:sp>
      <p:sp>
        <p:nvSpPr>
          <p:cNvPr id="87" name="Google Shape;87;p10"/>
          <p:cNvSpPr txBox="1">
            <a:spLocks noGrp="1"/>
          </p:cNvSpPr>
          <p:nvPr>
            <p:ph idx="12" type="sldNum"/>
          </p:nvPr>
        </p:nvSpPr>
        <p:spPr>
          <a:xfrm>
            <a:off x="8610600" y="6356350"/>
            <a:ext cx="2743200" cy="365125"/>
          </a:xfrm>
          <a:prstGeom prst="rect">
            <a:avLst/>
          </a:prstGeom>
          <a:noFill/>
          <a:ln>
            <a:noFill/>
          </a:ln>
        </p:spPr>
        <p:txBody>
          <a:bodyPr anchor="ctr" anchorCtr="0" bIns="45700" lIns="91425" rIns="91425" spcFirstLastPara="1" tIns="45700" wrap="square">
            <a:noAutofit/>
          </a:bodyPr>
          <a:lstStyle>
            <a:lvl1pPr algn="r" indent="0" lvl="0" marL="0">
              <a:spcBef>
                <a:spcPts val="0"/>
              </a:spcBef>
              <a:buNone/>
              <a:defRPr/>
            </a:lvl1pPr>
            <a:lvl2pPr algn="r" indent="0" lvl="1" marL="0">
              <a:spcBef>
                <a:spcPts val="0"/>
              </a:spcBef>
              <a:buNone/>
              <a:defRPr/>
            </a:lvl2pPr>
            <a:lvl3pPr algn="r" indent="0" lvl="2" marL="0">
              <a:spcBef>
                <a:spcPts val="0"/>
              </a:spcBef>
              <a:buNone/>
              <a:defRPr/>
            </a:lvl3pPr>
            <a:lvl4pPr algn="r" indent="0" lvl="3" marL="0">
              <a:spcBef>
                <a:spcPts val="0"/>
              </a:spcBef>
              <a:buNone/>
              <a:defRPr/>
            </a:lvl4pPr>
            <a:lvl5pPr algn="r" indent="0" lvl="4" marL="0">
              <a:spcBef>
                <a:spcPts val="0"/>
              </a:spcBef>
              <a:buNone/>
              <a:defRPr/>
            </a:lvl5pPr>
            <a:lvl6pPr algn="r" indent="0" lvl="5" marL="0">
              <a:spcBef>
                <a:spcPts val="0"/>
              </a:spcBef>
              <a:buNone/>
              <a:defRPr/>
            </a:lvl6pPr>
            <a:lvl7pPr algn="r" indent="0" lvl="6" marL="0">
              <a:spcBef>
                <a:spcPts val="0"/>
              </a:spcBef>
              <a:buNone/>
              <a:defRPr/>
            </a:lvl7pPr>
            <a:lvl8pPr algn="r" indent="0" lvl="7" marL="0">
              <a:spcBef>
                <a:spcPts val="0"/>
              </a:spcBef>
              <a:buNone/>
              <a:defRPr/>
            </a:lvl8pPr>
            <a:lvl9pPr algn="r" indent="0" lvl="8" marL="0">
              <a:spcBef>
                <a:spcPts val="0"/>
              </a:spcBef>
              <a:buNone/>
              <a:defRPr/>
            </a:lvl9pPr>
          </a:lstStyle>
          <a:p>
            <a:pPr algn="r" indent="0" lvl="0" marL="0" rtl="0">
              <a:spcBef>
                <a:spcPts val="0"/>
              </a:spcBef>
              <a:spcAft>
                <a:spcPts val="0"/>
              </a:spcAft>
              <a:buNone/>
            </a:pPr>
            <a:fld id="{00000000-1234-1234-1234-123412341234}" type="slidenum">
              <a:rPr lang="en-IN"/>
              <a:t>‹#›</a:t>
            </a:fld>
            <a:endParaRPr/>
          </a:p>
        </p:txBody>
      </p:sp>
      <p:pic>
        <p:nvPicPr>
          <p:cNvPr id="88" name="Google Shape;88;p10"/>
          <p:cNvPicPr preferRelativeResize="0"/>
          <p:nvPr/>
        </p:nvPicPr>
        <p:blipFill rotWithShape="1">
          <a:blip r:embed="rId2">
            <a:alphaModFix/>
          </a:blip>
          <a:srcRect/>
          <a:stretch/>
        </p:blipFill>
        <p:spPr>
          <a:xfrm>
            <a:off x="9537057" y="6066416"/>
            <a:ext cx="2525182" cy="655059"/>
          </a:xfrm>
          <a:prstGeom prst="rect">
            <a:avLst/>
          </a:prstGeom>
          <a:noFill/>
          <a:ln>
            <a:noFill/>
          </a:ln>
        </p:spPr>
      </p:pic>
      <p:pic>
        <p:nvPicPr>
          <p:cNvPr id="89" name="Google Shape;89;p10"/>
          <p:cNvPicPr preferRelativeResize="0"/>
          <p:nvPr/>
        </p:nvPicPr>
        <p:blipFill rotWithShape="1">
          <a:blip r:embed="rId3">
            <a:alphaModFix/>
          </a:blip>
          <a:srcRect b="-103" r="-36"/>
          <a:stretch/>
        </p:blipFill>
        <p:spPr>
          <a:xfrm>
            <a:off x="10465887" y="61959"/>
            <a:ext cx="1637718" cy="1186533"/>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arget="../media/image22.jpeg" Type="http://schemas.openxmlformats.org/officeDocument/2006/relationships/image"/><Relationship Id="rId2" Target="../notesSlides/notesSlide15.xml" Type="http://schemas.openxmlformats.org/officeDocument/2006/relationships/notesSlide"/><Relationship Id="rId1" Target="../slideLayouts/slideLayout1.xml" Type="http://schemas.openxmlformats.org/officeDocument/2006/relationships/slideLayout"/><Relationship Id="rId4" Target="../media/image23.png" Type="http://schemas.openxmlformats.org/officeDocument/2006/relationships/image"/></Relationships>
</file>

<file path=ppt/slides/_rels/slide16.xml.rels><?xml version="1.0" encoding="UTF-8" standalone="yes" ?><Relationships xmlns="http://schemas.openxmlformats.org/package/2006/relationships"><Relationship Id="rId3" Target="../media/image24.jpeg" Type="http://schemas.openxmlformats.org/officeDocument/2006/relationships/image"/><Relationship Id="rId2" Target="../notesSlides/notesSlide16.xml" Type="http://schemas.openxmlformats.org/officeDocument/2006/relationships/notesSlide"/><Relationship Id="rId1" Target="../slideLayouts/slideLayout1.xml" Type="http://schemas.openxmlformats.org/officeDocument/2006/relationships/slideLayout"/><Relationship Id="rId6" Target="../media/image27.jpeg" Type="http://schemas.openxmlformats.org/officeDocument/2006/relationships/image"/><Relationship Id="rId5" Target="../media/image26.jpeg" Type="http://schemas.openxmlformats.org/officeDocument/2006/relationships/image"/><Relationship Id="rId4" Target="../media/image25.jpeg" Type="http://schemas.openxmlformats.org/officeDocument/2006/relationships/image"/></Relationships>
</file>

<file path=ppt/slides/_rels/slide17.xml.rels><?xml version="1.0" encoding="UTF-8" standalone="yes" ?><Relationships xmlns="http://schemas.openxmlformats.org/package/2006/relationships"><Relationship Id="rId3" Target="../media/image28.jpeg" Type="http://schemas.openxmlformats.org/officeDocument/2006/relationships/image"/><Relationship Id="rId2" Target="../notesSlides/notesSlide17.xml" Type="http://schemas.openxmlformats.org/officeDocument/2006/relationships/notesSlide"/><Relationship Id="rId1" Target="../slideLayouts/slideLayout1.xml" Type="http://schemas.openxmlformats.org/officeDocument/2006/relationships/slideLayout"/><Relationship Id="rId4" Target="../media/image23.png" Type="http://schemas.openxmlformats.org/officeDocument/2006/relationships/image"/></Relationships>
</file>

<file path=ppt/slides/_rels/slide18.xml.rels><?xml version="1.0" encoding="UTF-8" standalone="yes" ?><Relationships xmlns="http://schemas.openxmlformats.org/package/2006/relationships"><Relationship Id="rId3" Target="../media/image29.jpeg" Type="http://schemas.openxmlformats.org/officeDocument/2006/relationships/image"/><Relationship Id="rId2" Target="../notesSlides/notesSlide18.xml" Type="http://schemas.openxmlformats.org/officeDocument/2006/relationships/notesSlide"/><Relationship Id="rId1" Target="../slideLayouts/slideLayout1.xml" Type="http://schemas.openxmlformats.org/officeDocument/2006/relationships/slideLayout"/><Relationship Id="rId6" Target="../media/image32.jpeg" Type="http://schemas.openxmlformats.org/officeDocument/2006/relationships/image"/><Relationship Id="rId5" Target="../media/image31.jpeg" Type="http://schemas.openxmlformats.org/officeDocument/2006/relationships/image"/><Relationship Id="rId4" Target="../media/image30.jpeg" Type="http://schemas.openxmlformats.org/officeDocument/2006/relationships/image"/></Relationships>
</file>

<file path=ppt/slides/_rels/slide19.xml.rels><?xml version="1.0" encoding="UTF-8" standalone="yes" ?><Relationships xmlns="http://schemas.openxmlformats.org/package/2006/relationships"><Relationship Id="rId3" Target="../media/image33.jpeg" Type="http://schemas.openxmlformats.org/officeDocument/2006/relationships/image"/><Relationship Id="rId2" Target="../notesSlides/notesSlide19.xml" Type="http://schemas.openxmlformats.org/officeDocument/2006/relationships/notesSlide"/><Relationship Id="rId1" Target="../slideLayouts/slideLayout1.xml" Type="http://schemas.openxmlformats.org/officeDocument/2006/relationships/slideLayout"/><Relationship Id="rId4" Target="../media/image23.png" Type="http://schemas.openxmlformats.org/officeDocument/2006/relationships/image"/></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arget="../media/image34.jpeg" Type="http://schemas.openxmlformats.org/officeDocument/2006/relationships/image"/><Relationship Id="rId2" Target="../notesSlides/notesSlide20.xml" Type="http://schemas.openxmlformats.org/officeDocument/2006/relationships/notesSlide"/><Relationship Id="rId1" Target="../slideLayouts/slideLayout1.xml" Type="http://schemas.openxmlformats.org/officeDocument/2006/relationships/slideLayout"/><Relationship Id="rId6" Target="../media/image37.jpeg" Type="http://schemas.openxmlformats.org/officeDocument/2006/relationships/image"/><Relationship Id="rId5" Target="../media/image36.jpeg" Type="http://schemas.openxmlformats.org/officeDocument/2006/relationships/image"/><Relationship Id="rId4" Target="../media/image35.jpeg" Type="http://schemas.openxmlformats.org/officeDocument/2006/relationships/image"/></Relationships>
</file>

<file path=ppt/slides/_rels/slide21.xml.rels><?xml version="1.0" encoding="UTF-8" standalone="yes" ?><Relationships xmlns="http://schemas.openxmlformats.org/package/2006/relationships"><Relationship Id="rId3" Target="../media/image23.png" Type="http://schemas.openxmlformats.org/officeDocument/2006/relationships/image"/><Relationship Id="rId2" Target="../notesSlides/notesSlide21.xml" Type="http://schemas.openxmlformats.org/officeDocument/2006/relationships/notesSlide"/><Relationship Id="rId1" Target="../slideLayouts/slideLayout1.xml" Type="http://schemas.openxmlformats.org/officeDocument/2006/relationships/slideLayout"/><Relationship Id="rId4" Target="../media/image38.jpeg" Type="http://schemas.openxmlformats.org/officeDocument/2006/relationships/image"/></Relationships>
</file>

<file path=ppt/slides/_rels/slide22.xml.rels><?xml version="1.0" encoding="UTF-8" standalone="yes" ?><Relationships xmlns="http://schemas.openxmlformats.org/package/2006/relationships"><Relationship Id="rId3" Target="../media/image39.jpeg" Type="http://schemas.openxmlformats.org/officeDocument/2006/relationships/image"/><Relationship Id="rId2" Target="../notesSlides/notesSlide22.xml" Type="http://schemas.openxmlformats.org/officeDocument/2006/relationships/notesSlide"/><Relationship Id="rId1" Target="../slideLayouts/slideLayout1.xml" Type="http://schemas.openxmlformats.org/officeDocument/2006/relationships/slideLayout"/><Relationship Id="rId6" Target="../media/image42.jpeg" Type="http://schemas.openxmlformats.org/officeDocument/2006/relationships/image"/><Relationship Id="rId5" Target="../media/image41.jpeg" Type="http://schemas.openxmlformats.org/officeDocument/2006/relationships/image"/><Relationship Id="rId4" Target="../media/image40.jpeg" Type="http://schemas.openxmlformats.org/officeDocument/2006/relationships/image"/></Relationships>
</file>

<file path=ppt/slides/_rels/slide23.xml.rels><?xml version="1.0" encoding="UTF-8" standalone="yes" ?><Relationships xmlns="http://schemas.openxmlformats.org/package/2006/relationships"><Relationship Id="rId3" Target="../media/image23.png" Type="http://schemas.openxmlformats.org/officeDocument/2006/relationships/image"/><Relationship Id="rId2" Target="../notesSlides/notesSlide23.xml" Type="http://schemas.openxmlformats.org/officeDocument/2006/relationships/notesSlide"/><Relationship Id="rId1" Target="../slideLayouts/slideLayout1.xml" Type="http://schemas.openxmlformats.org/officeDocument/2006/relationships/slideLayout"/><Relationship Id="rId4" Target="../media/image43.jpeg" Type="http://schemas.openxmlformats.org/officeDocument/2006/relationships/image"/></Relationships>
</file>

<file path=ppt/slides/_rels/slide24.xml.rels><?xml version="1.0" encoding="UTF-8" standalone="yes" ?><Relationships xmlns="http://schemas.openxmlformats.org/package/2006/relationships"><Relationship Id="rId3" Target="../media/image44.jpeg" Type="http://schemas.openxmlformats.org/officeDocument/2006/relationships/image"/><Relationship Id="rId2" Target="../notesSlides/notesSlide24.xml" Type="http://schemas.openxmlformats.org/officeDocument/2006/relationships/notesSlide"/><Relationship Id="rId1" Target="../slideLayouts/slideLayout1.xml" Type="http://schemas.openxmlformats.org/officeDocument/2006/relationships/slideLayout"/><Relationship Id="rId6" Target="../media/image47.jpeg" Type="http://schemas.openxmlformats.org/officeDocument/2006/relationships/image"/><Relationship Id="rId5" Target="../media/image46.jpeg" Type="http://schemas.openxmlformats.org/officeDocument/2006/relationships/image"/><Relationship Id="rId4" Target="../media/image45.jpeg" Type="http://schemas.openxmlformats.org/officeDocument/2006/relationships/image"/></Relationships>
</file>

<file path=ppt/slides/_rels/slide25.xml.rels><?xml version="1.0" encoding="UTF-8" standalone="yes" ?><Relationships xmlns="http://schemas.openxmlformats.org/package/2006/relationships"><Relationship Id="rId3" Target="../media/image48.jpeg" Type="http://schemas.openxmlformats.org/officeDocument/2006/relationships/image"/><Relationship Id="rId2" Target="../notesSlides/notesSlide25.xml" Type="http://schemas.openxmlformats.org/officeDocument/2006/relationships/notesSlide"/><Relationship Id="rId1" Target="../slideLayouts/slideLayout1.xml" Type="http://schemas.openxmlformats.org/officeDocument/2006/relationships/slideLayout"/></Relationships>
</file>

<file path=ppt/slides/_rels/slide26.xml.rels><?xml version="1.0" encoding="UTF-8" standalone="yes" ?><Relationships xmlns="http://schemas.openxmlformats.org/package/2006/relationships"><Relationship Id="rId3" Target="../media/image49.jpeg" Type="http://schemas.openxmlformats.org/officeDocument/2006/relationships/image"/><Relationship Id="rId2" Target="../notesSlides/notesSlide26.xml" Type="http://schemas.openxmlformats.org/officeDocument/2006/relationships/notesSlide"/><Relationship Id="rId1" Target="../slideLayouts/slideLayout1.xml" Type="http://schemas.openxmlformats.org/officeDocument/2006/relationships/slideLayout"/><Relationship Id="rId4" Target="../media/image50.png" Type="http://schemas.openxmlformats.org/officeDocument/2006/relationships/image"/></Relationships>
</file>

<file path=ppt/slides/_rels/slide27.xml.rels><?xml version="1.0" encoding="UTF-8" standalone="yes" ?><Relationships xmlns="http://schemas.openxmlformats.org/package/2006/relationships"><Relationship Id="rId3" Target="../media/image51.jpeg" Type="http://schemas.openxmlformats.org/officeDocument/2006/relationships/image"/><Relationship Id="rId2" Target="../notesSlides/notesSlide27.xml" Type="http://schemas.openxmlformats.org/officeDocument/2006/relationships/notesSlide"/><Relationship Id="rId1" Target="../slideLayouts/slideLayout1.xml" Type="http://schemas.openxmlformats.org/officeDocument/2006/relationships/slideLayout"/><Relationship Id="rId6" Target="../media/image54.jpeg" Type="http://schemas.openxmlformats.org/officeDocument/2006/relationships/image"/><Relationship Id="rId5" Target="../media/image53.jpeg" Type="http://schemas.openxmlformats.org/officeDocument/2006/relationships/image"/><Relationship Id="rId4" Target="../media/image52.jpeg" Type="http://schemas.openxmlformats.org/officeDocument/2006/relationships/image"/></Relationships>
</file>

<file path=ppt/slides/_rels/slide28.xml.rels><?xml version="1.0" encoding="UTF-8" standalone="yes" ?><Relationships xmlns="http://schemas.openxmlformats.org/package/2006/relationships"><Relationship Id="rId3" Target="../media/image55.jpeg" Type="http://schemas.openxmlformats.org/officeDocument/2006/relationships/image"/><Relationship Id="rId2" Target="../notesSlides/notesSlide28.xml" Type="http://schemas.openxmlformats.org/officeDocument/2006/relationships/notesSlide"/><Relationship Id="rId1" Target="../slideLayouts/slideLayout1.xml" Type="http://schemas.openxmlformats.org/officeDocument/2006/relationships/slideLayout"/><Relationship Id="rId4" Target="../media/image50.png" Type="http://schemas.openxmlformats.org/officeDocument/2006/relationships/image"/></Relationships>
</file>

<file path=ppt/slides/_rels/slide29.xml.rels><?xml version="1.0" encoding="UTF-8" standalone="yes" ?><Relationships xmlns="http://schemas.openxmlformats.org/package/2006/relationships"><Relationship Id="rId3" Target="../media/image56.jpeg" Type="http://schemas.openxmlformats.org/officeDocument/2006/relationships/image"/><Relationship Id="rId2" Target="../notesSlides/notesSlide29.xml" Type="http://schemas.openxmlformats.org/officeDocument/2006/relationships/notesSlide"/><Relationship Id="rId1" Target="../slideLayouts/slideLayout1.xml" Type="http://schemas.openxmlformats.org/officeDocument/2006/relationships/slideLayout"/><Relationship Id="rId6" Target="../media/image59.jpeg" Type="http://schemas.openxmlformats.org/officeDocument/2006/relationships/image"/><Relationship Id="rId5" Target="../media/image58.jpeg" Type="http://schemas.openxmlformats.org/officeDocument/2006/relationships/image"/><Relationship Id="rId4" Target="../media/image57.jpeg" Type="http://schemas.openxmlformats.org/officeDocument/2006/relationships/image"/></Relationships>
</file>

<file path=ppt/slides/_rels/slide3.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50.png"/></Relationships>
</file>

<file path=ppt/slides/_rels/slide31.xml.rels><?xml version="1.0" encoding="UTF-8" standalone="yes" ?><Relationships xmlns="http://schemas.openxmlformats.org/package/2006/relationships"><Relationship Id="rId3" Target="../media/image61.jpeg" Type="http://schemas.openxmlformats.org/officeDocument/2006/relationships/image"/><Relationship Id="rId2" Target="../notesSlides/notesSlide31.xml" Type="http://schemas.openxmlformats.org/officeDocument/2006/relationships/notesSlide"/><Relationship Id="rId1" Target="../slideLayouts/slideLayout1.xml" Type="http://schemas.openxmlformats.org/officeDocument/2006/relationships/slideLayout"/><Relationship Id="rId6" Target="../media/image64.jpeg" Type="http://schemas.openxmlformats.org/officeDocument/2006/relationships/image"/><Relationship Id="rId5" Target="../media/image63.jpeg" Type="http://schemas.openxmlformats.org/officeDocument/2006/relationships/image"/><Relationship Id="rId4" Target="../media/image62.jpeg" Type="http://schemas.openxmlformats.org/officeDocument/2006/relationships/image"/></Relationships>
</file>

<file path=ppt/slides/_rels/slide32.xml.rels><?xml version="1.0" encoding="UTF-8" standalone="yes" ?><Relationships xmlns="http://schemas.openxmlformats.org/package/2006/relationships"><Relationship Id="rId3" Target="../media/image50.png" Type="http://schemas.openxmlformats.org/officeDocument/2006/relationships/image"/><Relationship Id="rId2" Target="../notesSlides/notesSlide32.xml" Type="http://schemas.openxmlformats.org/officeDocument/2006/relationships/notesSlide"/><Relationship Id="rId1" Target="../slideLayouts/slideLayout1.xml" Type="http://schemas.openxmlformats.org/officeDocument/2006/relationships/slideLayout"/><Relationship Id="rId4" Target="../media/image65.jpeg" Type="http://schemas.openxmlformats.org/officeDocument/2006/relationships/image"/></Relationships>
</file>

<file path=ppt/slides/_rels/slide33.xml.rels><?xml version="1.0" encoding="UTF-8" standalone="yes" ?><Relationships xmlns="http://schemas.openxmlformats.org/package/2006/relationships"><Relationship Id="rId3" Target="../media/image66.jpeg" Type="http://schemas.openxmlformats.org/officeDocument/2006/relationships/image"/><Relationship Id="rId2" Target="../notesSlides/notesSlide33.xml" Type="http://schemas.openxmlformats.org/officeDocument/2006/relationships/notesSlide"/><Relationship Id="rId1" Target="../slideLayouts/slideLayout1.xml" Type="http://schemas.openxmlformats.org/officeDocument/2006/relationships/slideLayout"/><Relationship Id="rId6" Target="../media/image69.jpeg" Type="http://schemas.openxmlformats.org/officeDocument/2006/relationships/image"/><Relationship Id="rId5" Target="../media/image68.jpeg" Type="http://schemas.openxmlformats.org/officeDocument/2006/relationships/image"/><Relationship Id="rId4" Target="../media/image67.jpeg" Type="http://schemas.openxmlformats.org/officeDocument/2006/relationships/image"/></Relationships>
</file>

<file path=ppt/slides/_rels/slide34.xml.rels><?xml version="1.0" encoding="UTF-8" standalone="yes" ?><Relationships xmlns="http://schemas.openxmlformats.org/package/2006/relationships"><Relationship Id="rId3" Target="../media/image50.png" Type="http://schemas.openxmlformats.org/officeDocument/2006/relationships/image"/><Relationship Id="rId2" Target="../notesSlides/notesSlide34.xml" Type="http://schemas.openxmlformats.org/officeDocument/2006/relationships/notesSlide"/><Relationship Id="rId1" Target="../slideLayouts/slideLayout1.xml" Type="http://schemas.openxmlformats.org/officeDocument/2006/relationships/slideLayout"/><Relationship Id="rId4" Target="../media/image70.jpeg" Type="http://schemas.openxmlformats.org/officeDocument/2006/relationships/image"/></Relationships>
</file>

<file path=ppt/slides/_rels/slide35.xml.rels><?xml version="1.0" encoding="UTF-8" standalone="yes" ?><Relationships xmlns="http://schemas.openxmlformats.org/package/2006/relationships"><Relationship Id="rId3" Target="../media/image71.jpeg" Type="http://schemas.openxmlformats.org/officeDocument/2006/relationships/image"/><Relationship Id="rId2" Target="../notesSlides/notesSlide35.xml" Type="http://schemas.openxmlformats.org/officeDocument/2006/relationships/notesSlide"/><Relationship Id="rId1" Target="../slideLayouts/slideLayout1.xml" Type="http://schemas.openxmlformats.org/officeDocument/2006/relationships/slideLayout"/><Relationship Id="rId6" Target="../media/image74.jpeg" Type="http://schemas.openxmlformats.org/officeDocument/2006/relationships/image"/><Relationship Id="rId5" Target="../media/image73.jpeg" Type="http://schemas.openxmlformats.org/officeDocument/2006/relationships/image"/><Relationship Id="rId4" Target="../media/image72.jpeg" Type="http://schemas.openxmlformats.org/officeDocument/2006/relationships/image"/></Relationships>
</file>

<file path=ppt/slides/_rels/slide36.xml.rels><?xml version="1.0" encoding="UTF-8" standalone="yes" ?><Relationships xmlns="http://schemas.openxmlformats.org/package/2006/relationships"><Relationship Id="rId3" Target="../media/image75.jpeg" Type="http://schemas.openxmlformats.org/officeDocument/2006/relationships/image"/><Relationship Id="rId2" Target="../notesSlides/notesSlide36.xml" Type="http://schemas.openxmlformats.org/officeDocument/2006/relationships/notesSlide"/><Relationship Id="rId1" Target="../slideLayouts/slideLayout1.xml" Type="http://schemas.openxmlformats.org/officeDocument/2006/relationships/slideLayout"/></Relationships>
</file>

<file path=ppt/slides/_rels/slide3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7.xml"/><Relationship Id="rId1" Type="http://schemas.openxmlformats.org/officeDocument/2006/relationships/slideLayout" Target="../slideLayouts/slideLayout1.xml"/><Relationship Id="rId4" Type="http://schemas.openxmlformats.org/officeDocument/2006/relationships/image" Target="../media/image77.png"/></Relationships>
</file>

<file path=ppt/slides/_rels/slide38.xml.rels><?xml version="1.0" encoding="UTF-8" standalone="yes" ?><Relationships xmlns="http://schemas.openxmlformats.org/package/2006/relationships"><Relationship Id="rId3" Target="../media/image78.png" Type="http://schemas.openxmlformats.org/officeDocument/2006/relationships/image"/><Relationship Id="rId2" Target="../notesSlides/notesSlide38.xml" Type="http://schemas.openxmlformats.org/officeDocument/2006/relationships/notesSlide"/><Relationship Id="rId1" Target="../slideLayouts/slideLayout1.xml" Type="http://schemas.openxmlformats.org/officeDocument/2006/relationships/slideLayout"/><Relationship Id="rId6" Target="../media/image81.jpeg" Type="http://schemas.openxmlformats.org/officeDocument/2006/relationships/image"/><Relationship Id="rId5" Target="../media/image80.jpeg" Type="http://schemas.openxmlformats.org/officeDocument/2006/relationships/image"/><Relationship Id="rId4" Target="../media/image79.jpeg" Type="http://schemas.openxmlformats.org/officeDocument/2006/relationships/image"/></Relationships>
</file>

<file path=ppt/slides/_rels/slide3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39.xml"/><Relationship Id="rId1" Type="http://schemas.openxmlformats.org/officeDocument/2006/relationships/slideLayout" Target="../slideLayouts/slideLayout1.xml"/><Relationship Id="rId4" Type="http://schemas.openxmlformats.org/officeDocument/2006/relationships/image" Target="../media/image77.png"/></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40.xml.rels><?xml version="1.0" encoding="UTF-8" standalone="yes" ?><Relationships xmlns="http://schemas.openxmlformats.org/package/2006/relationships"><Relationship Id="rId3" Target="../media/image83.jpeg" Type="http://schemas.openxmlformats.org/officeDocument/2006/relationships/image"/><Relationship Id="rId2" Target="../notesSlides/notesSlide40.xml" Type="http://schemas.openxmlformats.org/officeDocument/2006/relationships/notesSlide"/><Relationship Id="rId1" Target="../slideLayouts/slideLayout1.xml" Type="http://schemas.openxmlformats.org/officeDocument/2006/relationships/slideLayout"/><Relationship Id="rId6" Target="../media/image86.jpeg" Type="http://schemas.openxmlformats.org/officeDocument/2006/relationships/image"/><Relationship Id="rId5" Target="../media/image85.png" Type="http://schemas.openxmlformats.org/officeDocument/2006/relationships/image"/><Relationship Id="rId4" Target="../media/image84.png" Type="http://schemas.openxmlformats.org/officeDocument/2006/relationships/image"/></Relationships>
</file>

<file path=ppt/slides/_rels/slide41.xml.rels><?xml version="1.0" encoding="UTF-8" standalone="yes" ?><Relationships xmlns="http://schemas.openxmlformats.org/package/2006/relationships"><Relationship Id="rId3" Target="../media/image77.png" Type="http://schemas.openxmlformats.org/officeDocument/2006/relationships/image"/><Relationship Id="rId2" Target="../notesSlides/notesSlide41.xml" Type="http://schemas.openxmlformats.org/officeDocument/2006/relationships/notesSlide"/><Relationship Id="rId1" Target="../slideLayouts/slideLayout1.xml" Type="http://schemas.openxmlformats.org/officeDocument/2006/relationships/slideLayout"/><Relationship Id="rId4" Target="../media/image87.jpeg" Type="http://schemas.openxmlformats.org/officeDocument/2006/relationships/image"/></Relationships>
</file>

<file path=ppt/slides/_rels/slide42.xml.rels><?xml version="1.0" encoding="UTF-8" standalone="yes" ?><Relationships xmlns="http://schemas.openxmlformats.org/package/2006/relationships"><Relationship Id="rId3" Target="../media/image88.png" Type="http://schemas.openxmlformats.org/officeDocument/2006/relationships/image"/><Relationship Id="rId2" Target="../notesSlides/notesSlide42.xml" Type="http://schemas.openxmlformats.org/officeDocument/2006/relationships/notesSlide"/><Relationship Id="rId1" Target="../slideLayouts/slideLayout1.xml" Type="http://schemas.openxmlformats.org/officeDocument/2006/relationships/slideLayout"/><Relationship Id="rId6" Target="../media/image91.jpeg" Type="http://schemas.openxmlformats.org/officeDocument/2006/relationships/image"/><Relationship Id="rId5" Target="../media/image90.png" Type="http://schemas.openxmlformats.org/officeDocument/2006/relationships/image"/><Relationship Id="rId4" Target="../media/image89.png" Type="http://schemas.openxmlformats.org/officeDocument/2006/relationships/image"/></Relationships>
</file>

<file path=ppt/slides/_rels/slide4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43.xml"/><Relationship Id="rId1" Type="http://schemas.openxmlformats.org/officeDocument/2006/relationships/slideLayout" Target="../slideLayouts/slideLayout1.xml"/><Relationship Id="rId4" Type="http://schemas.openxmlformats.org/officeDocument/2006/relationships/image" Target="../media/image92.png"/></Relationships>
</file>

<file path=ppt/slides/_rels/slide44.xml.rels><?xml version="1.0" encoding="UTF-8" standalone="yes" ?><Relationships xmlns="http://schemas.openxmlformats.org/package/2006/relationships"><Relationship Id="rId3" Target="../media/image93.png" Type="http://schemas.openxmlformats.org/officeDocument/2006/relationships/image"/><Relationship Id="rId2" Target="../notesSlides/notesSlide44.xml" Type="http://schemas.openxmlformats.org/officeDocument/2006/relationships/notesSlide"/><Relationship Id="rId1" Target="../slideLayouts/slideLayout1.xml" Type="http://schemas.openxmlformats.org/officeDocument/2006/relationships/slideLayout"/><Relationship Id="rId6" Target="../media/image96.jpeg" Type="http://schemas.openxmlformats.org/officeDocument/2006/relationships/image"/><Relationship Id="rId5" Target="../media/image95.png" Type="http://schemas.openxmlformats.org/officeDocument/2006/relationships/image"/><Relationship Id="rId4" Target="../media/image94.png" Type="http://schemas.openxmlformats.org/officeDocument/2006/relationships/image"/></Relationships>
</file>

<file path=ppt/slides/_rels/slide4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45.xml"/><Relationship Id="rId1" Type="http://schemas.openxmlformats.org/officeDocument/2006/relationships/slideLayout" Target="../slideLayouts/slideLayout1.xml"/><Relationship Id="rId4" Type="http://schemas.openxmlformats.org/officeDocument/2006/relationships/image" Target="../media/image97.png"/></Relationships>
</file>

<file path=ppt/slides/_rels/slide46.xml.rels><?xml version="1.0" encoding="UTF-8" standalone="yes" ?><Relationships xmlns="http://schemas.openxmlformats.org/package/2006/relationships"><Relationship Id="rId3" Target="../media/image98.png" Type="http://schemas.openxmlformats.org/officeDocument/2006/relationships/image"/><Relationship Id="rId2" Target="../notesSlides/notesSlide46.xml" Type="http://schemas.openxmlformats.org/officeDocument/2006/relationships/notesSlide"/><Relationship Id="rId1" Target="../slideLayouts/slideLayout1.xml" Type="http://schemas.openxmlformats.org/officeDocument/2006/relationships/slideLayout"/><Relationship Id="rId6" Target="../media/image101.jpeg" Type="http://schemas.openxmlformats.org/officeDocument/2006/relationships/image"/><Relationship Id="rId5" Target="../media/image100.png" Type="http://schemas.openxmlformats.org/officeDocument/2006/relationships/image"/><Relationship Id="rId4" Target="../media/image99.png" Type="http://schemas.openxmlformats.org/officeDocument/2006/relationships/image"/></Relationships>
</file>

<file path=ppt/slides/_rels/slide47.xml.rels><?xml version="1.0" encoding="UTF-8" standalone="yes" ?><Relationships xmlns="http://schemas.openxmlformats.org/package/2006/relationships"><Relationship Id="rId3" Target="../media/image102.jpeg" Type="http://schemas.openxmlformats.org/officeDocument/2006/relationships/image"/><Relationship Id="rId2" Target="../notesSlides/notesSlide47.xml" Type="http://schemas.openxmlformats.org/officeDocument/2006/relationships/notesSlide"/><Relationship Id="rId1" Target="../slideLayouts/slideLayout1.xml" Type="http://schemas.openxmlformats.org/officeDocument/2006/relationships/slideLayout"/></Relationships>
</file>

<file path=ppt/slides/_rels/slide48.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49.xml"/><Relationship Id="rId1" Type="http://schemas.openxmlformats.org/officeDocument/2006/relationships/slideLayout" Target="../slideLayouts/slideLayout1.xml"/><Relationship Id="rId6" Type="http://schemas.openxmlformats.org/officeDocument/2006/relationships/image" Target="../media/image107.png"/><Relationship Id="rId5" Type="http://schemas.openxmlformats.org/officeDocument/2006/relationships/image" Target="../media/image106.png"/><Relationship Id="rId4" Type="http://schemas.openxmlformats.org/officeDocument/2006/relationships/image" Target="../media/image105.png"/></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arget="../media/image109.jpeg" Type="http://schemas.openxmlformats.org/officeDocument/2006/relationships/image"/><Relationship Id="rId2" Target="../notesSlides/notesSlide51.xml" Type="http://schemas.openxmlformats.org/officeDocument/2006/relationships/notesSlide"/><Relationship Id="rId1" Target="../slideLayouts/slideLayout1.xml" Type="http://schemas.openxmlformats.org/officeDocument/2006/relationships/slideLayout"/><Relationship Id="rId6" Target="../media/image112.png" Type="http://schemas.openxmlformats.org/officeDocument/2006/relationships/image"/><Relationship Id="rId5" Target="../media/image111.png" Type="http://schemas.openxmlformats.org/officeDocument/2006/relationships/image"/><Relationship Id="rId4" Target="../media/image110.jpeg" Type="http://schemas.openxmlformats.org/officeDocument/2006/relationships/image"/></Relationships>
</file>

<file path=ppt/slides/_rels/slide52.xml.rels><?xml version="1.0" encoding="UTF-8" standalone="yes" ?><Relationships xmlns="http://schemas.openxmlformats.org/package/2006/relationships"><Relationship Id="rId3" Target="../media/image113.jpeg" Type="http://schemas.openxmlformats.org/officeDocument/2006/relationships/image"/><Relationship Id="rId2" Target="../notesSlides/notesSlide52.xml" Type="http://schemas.openxmlformats.org/officeDocument/2006/relationships/notesSlide"/><Relationship Id="rId1" Target="../slideLayouts/slideLayout1.xml" Type="http://schemas.openxmlformats.org/officeDocument/2006/relationships/slideLayout"/><Relationship Id="rId4" Target="../media/image103.png" Type="http://schemas.openxmlformats.org/officeDocument/2006/relationships/image"/></Relationships>
</file>

<file path=ppt/slides/_rels/slide53.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arget="../media/image115.jpeg" Type="http://schemas.openxmlformats.org/officeDocument/2006/relationships/image"/><Relationship Id="rId2" Target="../notesSlides/notesSlide54.xml" Type="http://schemas.openxmlformats.org/officeDocument/2006/relationships/notesSlide"/><Relationship Id="rId1" Target="../slideLayouts/slideLayout1.xml" Type="http://schemas.openxmlformats.org/officeDocument/2006/relationships/slideLayout"/><Relationship Id="rId6" Target="../media/image118.jpeg" Type="http://schemas.openxmlformats.org/officeDocument/2006/relationships/image"/><Relationship Id="rId5" Target="../media/image117.jpeg" Type="http://schemas.openxmlformats.org/officeDocument/2006/relationships/image"/><Relationship Id="rId4" Target="../media/image116.jpeg" Type="http://schemas.openxmlformats.org/officeDocument/2006/relationships/image"/></Relationships>
</file>

<file path=ppt/slides/_rels/slide55.xml.rels><?xml version="1.0" encoding="UTF-8" standalone="yes" ?><Relationships xmlns="http://schemas.openxmlformats.org/package/2006/relationships"><Relationship Id="rId3" Target="../media/image119.jpeg" Type="http://schemas.openxmlformats.org/officeDocument/2006/relationships/image"/><Relationship Id="rId2" Target="../notesSlides/notesSlide55.xml" Type="http://schemas.openxmlformats.org/officeDocument/2006/relationships/notesSlide"/><Relationship Id="rId1" Target="../slideLayouts/slideLayout1.xml" Type="http://schemas.openxmlformats.org/officeDocument/2006/relationships/slideLayout"/><Relationship Id="rId4" Target="../media/image120.jpeg" Type="http://schemas.openxmlformats.org/officeDocument/2006/relationships/image"/></Relationships>
</file>

<file path=ppt/slides/_rels/slide56.xml.rels><?xml version="1.0" encoding="UTF-8" standalone="yes" ?><Relationships xmlns="http://schemas.openxmlformats.org/package/2006/relationships"><Relationship Id="rId3" Target="../media/image121.jpeg" Type="http://schemas.openxmlformats.org/officeDocument/2006/relationships/image"/><Relationship Id="rId2" Target="../notesSlides/notesSlide56.xml" Type="http://schemas.openxmlformats.org/officeDocument/2006/relationships/notesSlide"/><Relationship Id="rId1" Target="../slideLayouts/slideLayout1.xml" Type="http://schemas.openxmlformats.org/officeDocument/2006/relationships/slideLayout"/><Relationship Id="rId6" Target="../media/image124.jpeg" Type="http://schemas.openxmlformats.org/officeDocument/2006/relationships/image"/><Relationship Id="rId5" Target="../media/image123.jpeg" Type="http://schemas.openxmlformats.org/officeDocument/2006/relationships/image"/><Relationship Id="rId4" Target="../media/image122.jpeg" Type="http://schemas.openxmlformats.org/officeDocument/2006/relationships/image"/></Relationships>
</file>

<file path=ppt/slides/_rels/slide57.xml.rels><?xml version="1.0" encoding="UTF-8" standalone="yes" ?><Relationships xmlns="http://schemas.openxmlformats.org/package/2006/relationships"><Relationship Id="rId3" Target="../media/image125.jpeg" Type="http://schemas.openxmlformats.org/officeDocument/2006/relationships/image"/><Relationship Id="rId2" Target="../notesSlides/notesSlide57.xml" Type="http://schemas.openxmlformats.org/officeDocument/2006/relationships/notesSlide"/><Relationship Id="rId1" Target="../slideLayouts/slideLayout1.xml" Type="http://schemas.openxmlformats.org/officeDocument/2006/relationships/slideLayout"/><Relationship Id="rId4" Target="../media/image120.jpeg" Type="http://schemas.openxmlformats.org/officeDocument/2006/relationships/image"/></Relationships>
</file>

<file path=ppt/slides/_rels/slide58.xml.rels><?xml version="1.0" encoding="UTF-8" standalone="yes" ?><Relationships xmlns="http://schemas.openxmlformats.org/package/2006/relationships"><Relationship Id="rId3" Target="../media/image126.jpeg" Type="http://schemas.openxmlformats.org/officeDocument/2006/relationships/image"/><Relationship Id="rId2" Target="../notesSlides/notesSlide58.xml" Type="http://schemas.openxmlformats.org/officeDocument/2006/relationships/notesSlide"/><Relationship Id="rId1" Target="../slideLayouts/slideLayout1.xml" Type="http://schemas.openxmlformats.org/officeDocument/2006/relationships/slideLayout"/><Relationship Id="rId6" Target="../media/image129.jpeg" Type="http://schemas.openxmlformats.org/officeDocument/2006/relationships/image"/><Relationship Id="rId5" Target="../media/image128.jpeg" Type="http://schemas.openxmlformats.org/officeDocument/2006/relationships/image"/><Relationship Id="rId4" Target="../media/image127.jpeg" Type="http://schemas.openxmlformats.org/officeDocument/2006/relationships/image"/></Relationships>
</file>

<file path=ppt/slides/_rels/slide59.xml.rels><?xml version="1.0" encoding="UTF-8" standalone="yes" ?><Relationships xmlns="http://schemas.openxmlformats.org/package/2006/relationships"><Relationship Id="rId3" Target="../media/image130.jpeg" Type="http://schemas.openxmlformats.org/officeDocument/2006/relationships/image"/><Relationship Id="rId2" Target="../notesSlides/notesSlide59.xml" Type="http://schemas.openxmlformats.org/officeDocument/2006/relationships/notesSlide"/><Relationship Id="rId1" Target="../slideLayouts/slideLayout1.xml" Type="http://schemas.openxmlformats.org/officeDocument/2006/relationships/slideLayout"/><Relationship Id="rId4" Target="../media/image131.jpeg" Type="http://schemas.openxmlformats.org/officeDocument/2006/relationships/image"/></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64.xml"/><Relationship Id="rId1" Type="http://schemas.openxmlformats.org/officeDocument/2006/relationships/slideLayout" Target="../slideLayouts/slideLayout1.xml"/><Relationship Id="rId4" Type="http://schemas.openxmlformats.org/officeDocument/2006/relationships/image" Target="../media/image133.png"/></Relationships>
</file>

<file path=ppt/slides/_rels/slide65.xml.rels><?xml version="1.0" encoding="UTF-8" standalone="yes" ?><Relationships xmlns="http://schemas.openxmlformats.org/package/2006/relationships"><Relationship Id="rId8" Target="../media/image139.png" Type="http://schemas.openxmlformats.org/officeDocument/2006/relationships/image"/><Relationship Id="rId3" Target="../media/image134.png" Type="http://schemas.openxmlformats.org/officeDocument/2006/relationships/image"/><Relationship Id="rId7" Target="../media/image138.jpeg" Type="http://schemas.openxmlformats.org/officeDocument/2006/relationships/image"/><Relationship Id="rId2" Target="../notesSlides/notesSlide65.xml" Type="http://schemas.openxmlformats.org/officeDocument/2006/relationships/notesSlide"/><Relationship Id="rId1" Target="../slideLayouts/slideLayout1.xml" Type="http://schemas.openxmlformats.org/officeDocument/2006/relationships/slideLayout"/><Relationship Id="rId6" Target="../media/image137.png" Type="http://schemas.openxmlformats.org/officeDocument/2006/relationships/image"/><Relationship Id="rId5" Target="../media/image136.png" Type="http://schemas.openxmlformats.org/officeDocument/2006/relationships/image"/><Relationship Id="rId4" Target="../media/image135.jpeg" Type="http://schemas.openxmlformats.org/officeDocument/2006/relationships/image"/></Relationships>
</file>

<file path=ppt/slides/_rels/slide66.xml.rels><?xml version="1.0" encoding="UTF-8" standalone="yes" ?><Relationships xmlns="http://schemas.openxmlformats.org/package/2006/relationships"><Relationship Id="rId8" Target="../media/image142.png" Type="http://schemas.openxmlformats.org/officeDocument/2006/relationships/image"/><Relationship Id="rId3" Target="../media/image137.png" Type="http://schemas.openxmlformats.org/officeDocument/2006/relationships/image"/><Relationship Id="rId7" Target="../media/image141.jpeg" Type="http://schemas.openxmlformats.org/officeDocument/2006/relationships/image"/><Relationship Id="rId2" Target="../notesSlides/notesSlide66.xml" Type="http://schemas.openxmlformats.org/officeDocument/2006/relationships/notesSlide"/><Relationship Id="rId1" Target="../slideLayouts/slideLayout1.xml" Type="http://schemas.openxmlformats.org/officeDocument/2006/relationships/slideLayout"/><Relationship Id="rId6" Target="../media/image140.png" Type="http://schemas.openxmlformats.org/officeDocument/2006/relationships/image"/><Relationship Id="rId5" Target="../media/image139.png" Type="http://schemas.openxmlformats.org/officeDocument/2006/relationships/image"/><Relationship Id="rId4" Target="../media/image138.jpeg" Type="http://schemas.openxmlformats.org/officeDocument/2006/relationships/image"/></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13"/>
          <p:cNvSpPr txBox="1"/>
          <p:nvPr/>
        </p:nvSpPr>
        <p:spPr>
          <a:xfrm>
            <a:off x="2014194" y="923739"/>
            <a:ext cx="8305800" cy="1393825"/>
          </a:xfrm>
          <a:prstGeom prst="rect">
            <a:avLst/>
          </a:prstGeom>
          <a:noFill/>
          <a:ln>
            <a:noFill/>
          </a:ln>
        </p:spPr>
        <p:txBody>
          <a:bodyPr spcFirstLastPara="1" wrap="square" lIns="91425" tIns="45700" rIns="91425" bIns="45700" anchor="ctr" anchorCtr="0">
            <a:noAutofit/>
          </a:bodyPr>
          <a:lstStyle/>
          <a:p>
            <a:pPr marL="0" marR="0" lvl="0" indent="0" algn="ctr" rtl="0">
              <a:lnSpc>
                <a:spcPct val="150000"/>
              </a:lnSpc>
              <a:spcBef>
                <a:spcPts val="0"/>
              </a:spcBef>
              <a:spcAft>
                <a:spcPts val="0"/>
              </a:spcAft>
              <a:buClr>
                <a:srgbClr val="2F5496"/>
              </a:buClr>
              <a:buSzPts val="5400"/>
              <a:buFont typeface="Cambria"/>
              <a:buNone/>
            </a:pPr>
            <a:r>
              <a:rPr lang="en-IN" sz="5400" b="1" i="0" u="none" strike="noStrike" cap="none">
                <a:solidFill>
                  <a:srgbClr val="2F5496"/>
                </a:solidFill>
                <a:latin typeface="Cambria"/>
                <a:ea typeface="Cambria"/>
                <a:cs typeface="Cambria"/>
                <a:sym typeface="Cambria"/>
              </a:rPr>
              <a:t>SAE NIS EFFI-CYCLE</a:t>
            </a:r>
            <a:br>
              <a:rPr lang="en-IN" sz="4800" b="1" i="0" u="none" strike="noStrike" cap="none">
                <a:solidFill>
                  <a:srgbClr val="2F5496"/>
                </a:solidFill>
                <a:latin typeface="Cambria"/>
                <a:ea typeface="Cambria"/>
                <a:cs typeface="Cambria"/>
                <a:sym typeface="Cambria"/>
              </a:rPr>
            </a:br>
            <a:r>
              <a:rPr lang="en-IN" sz="4000" b="1" i="1" u="none" strike="noStrike" cap="none">
                <a:solidFill>
                  <a:schemeClr val="dk1"/>
                </a:solidFill>
                <a:latin typeface="Bookman Old Style"/>
                <a:ea typeface="Bookman Old Style"/>
                <a:cs typeface="Bookman Old Style"/>
                <a:sym typeface="Bookman Old Style"/>
              </a:rPr>
              <a:t>&gt;&gt;&gt;Drive The Future&lt;&lt;&lt;</a:t>
            </a:r>
            <a:endParaRPr sz="4800" b="1" i="0" u="none" strike="noStrike" cap="none">
              <a:solidFill>
                <a:srgbClr val="2F5496"/>
              </a:solidFill>
              <a:latin typeface="Gentium Basic"/>
              <a:ea typeface="Gentium Basic"/>
              <a:cs typeface="Gentium Basic"/>
              <a:sym typeface="Gentium Basic"/>
            </a:endParaRPr>
          </a:p>
        </p:txBody>
      </p:sp>
      <p:sp>
        <p:nvSpPr>
          <p:cNvPr id="112" name="Google Shape;112;p13"/>
          <p:cNvSpPr txBox="1"/>
          <p:nvPr/>
        </p:nvSpPr>
        <p:spPr>
          <a:xfrm>
            <a:off x="3721790" y="4654424"/>
            <a:ext cx="4890600" cy="974100"/>
          </a:xfrm>
          <a:prstGeom prst="rect">
            <a:avLst/>
          </a:prstGeom>
          <a:noFill/>
          <a:ln>
            <a:noFill/>
          </a:ln>
        </p:spPr>
        <p:txBody>
          <a:bodyPr spcFirstLastPara="1" wrap="square" lIns="91425" tIns="45700" rIns="91425" bIns="45700" anchor="t" anchorCtr="0">
            <a:normAutofit/>
          </a:bodyPr>
          <a:lstStyle/>
          <a:p>
            <a:pPr marL="0" marR="0" lvl="0" indent="0" algn="ctr" rtl="0">
              <a:spcBef>
                <a:spcPts val="0"/>
              </a:spcBef>
              <a:spcAft>
                <a:spcPts val="0"/>
              </a:spcAft>
              <a:buClr>
                <a:srgbClr val="888888"/>
              </a:buClr>
              <a:buSzPts val="2400"/>
              <a:buFont typeface="Arial"/>
              <a:buNone/>
            </a:pPr>
            <a:r>
              <a:rPr lang="en-IN" sz="2400" b="1">
                <a:solidFill>
                  <a:srgbClr val="31538F"/>
                </a:solidFill>
                <a:latin typeface="Cambria"/>
                <a:ea typeface="Cambria"/>
                <a:cs typeface="Cambria"/>
                <a:sym typeface="Cambria"/>
              </a:rPr>
              <a:t>21028</a:t>
            </a:r>
            <a:endParaRPr b="1">
              <a:solidFill>
                <a:srgbClr val="31538F"/>
              </a:solidFill>
            </a:endParaRPr>
          </a:p>
          <a:p>
            <a:pPr marL="0" marR="0" lvl="0" indent="0" algn="ctr" rtl="0">
              <a:spcBef>
                <a:spcPts val="480"/>
              </a:spcBef>
              <a:spcAft>
                <a:spcPts val="0"/>
              </a:spcAft>
              <a:buClr>
                <a:srgbClr val="888888"/>
              </a:buClr>
              <a:buSzPts val="2400"/>
              <a:buFont typeface="Arial"/>
              <a:buNone/>
            </a:pPr>
            <a:r>
              <a:rPr lang="en-IN" sz="2400" b="1">
                <a:solidFill>
                  <a:srgbClr val="31538F"/>
                </a:solidFill>
                <a:latin typeface="Cambria"/>
                <a:ea typeface="Cambria"/>
                <a:cs typeface="Cambria"/>
                <a:sym typeface="Cambria"/>
              </a:rPr>
              <a:t>INVINCIBLES 5.0</a:t>
            </a:r>
            <a:endParaRPr b="1">
              <a:solidFill>
                <a:srgbClr val="31538F"/>
              </a:solidFill>
            </a:endParaRPr>
          </a:p>
        </p:txBody>
      </p:sp>
      <p:sp>
        <p:nvSpPr>
          <p:cNvPr id="113" name="Google Shape;113;p13"/>
          <p:cNvSpPr txBox="1"/>
          <p:nvPr/>
        </p:nvSpPr>
        <p:spPr>
          <a:xfrm>
            <a:off x="3867402" y="2946593"/>
            <a:ext cx="4572000" cy="461665"/>
          </a:xfrm>
          <a:prstGeom prst="rect">
            <a:avLst/>
          </a:prstGeom>
          <a:no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r>
              <a:rPr lang="en-IN" sz="2000" b="0" i="0" u="none" strike="noStrike" cap="none">
                <a:solidFill>
                  <a:srgbClr val="000000"/>
                </a:solidFill>
                <a:latin typeface="Cambria"/>
                <a:ea typeface="Cambria"/>
                <a:cs typeface="Cambria"/>
                <a:sym typeface="Cambria"/>
              </a:rPr>
              <a:t> </a:t>
            </a:r>
            <a:r>
              <a:rPr lang="en-IN" sz="2400" b="1" i="1" u="none" strike="noStrike" cap="none">
                <a:solidFill>
                  <a:srgbClr val="006FBE"/>
                </a:solidFill>
                <a:latin typeface="Cambria"/>
                <a:ea typeface="Cambria"/>
                <a:cs typeface="Cambria"/>
                <a:sym typeface="Cambria"/>
              </a:rPr>
              <a:t>Power Enhancement Season </a:t>
            </a:r>
            <a:endParaRPr sz="2400" b="0" i="0" u="none" strike="noStrike" cap="none">
              <a:solidFill>
                <a:schemeClr val="dk1"/>
              </a:solidFill>
              <a:latin typeface="Cambria"/>
              <a:ea typeface="Cambria"/>
              <a:cs typeface="Cambria"/>
              <a:sym typeface="Cambria"/>
            </a:endParaRPr>
          </a:p>
        </p:txBody>
      </p:sp>
      <p:sp>
        <p:nvSpPr>
          <p:cNvPr id="114" name="Google Shape;114;p13"/>
          <p:cNvSpPr txBox="1"/>
          <p:nvPr/>
        </p:nvSpPr>
        <p:spPr>
          <a:xfrm>
            <a:off x="4680450" y="3577580"/>
            <a:ext cx="2945904" cy="576064"/>
          </a:xfrm>
          <a:prstGeom prst="rect">
            <a:avLst/>
          </a:prstGeom>
          <a:noFill/>
          <a:ln>
            <a:noFill/>
          </a:ln>
        </p:spPr>
        <p:txBody>
          <a:bodyPr spcFirstLastPara="1" wrap="square" lIns="91425" tIns="45700" rIns="91425" bIns="45700" anchor="ctr" anchorCtr="0">
            <a:noAutofit/>
          </a:bodyPr>
          <a:lstStyle/>
          <a:p>
            <a:pPr marL="0" marR="0" lvl="0" indent="0" algn="ctr" rtl="0">
              <a:lnSpc>
                <a:spcPct val="150000"/>
              </a:lnSpc>
              <a:spcBef>
                <a:spcPts val="0"/>
              </a:spcBef>
              <a:spcAft>
                <a:spcPts val="0"/>
              </a:spcAft>
              <a:buClr>
                <a:srgbClr val="2F5496"/>
              </a:buClr>
              <a:buSzPts val="2800"/>
              <a:buFont typeface="Gentium Basic"/>
              <a:buNone/>
            </a:pPr>
            <a:r>
              <a:rPr lang="en-IN" sz="2800" b="1" i="0" u="none" strike="noStrike" cap="none">
                <a:solidFill>
                  <a:srgbClr val="2F5496"/>
                </a:solidFill>
                <a:latin typeface="Gentium Basic"/>
                <a:ea typeface="Gentium Basic"/>
                <a:cs typeface="Gentium Basic"/>
                <a:sym typeface="Gentium Basic"/>
              </a:rPr>
              <a:t>CAE Presentation</a:t>
            </a:r>
            <a:endParaRPr sz="3600" b="1" i="0" u="none" strike="noStrike" cap="none">
              <a:solidFill>
                <a:srgbClr val="2F5496"/>
              </a:solidFill>
              <a:latin typeface="Gentium Basic"/>
              <a:ea typeface="Gentium Basic"/>
              <a:cs typeface="Gentium Basic"/>
              <a:sym typeface="Gentium Basic"/>
            </a:endParaRPr>
          </a:p>
        </p:txBody>
      </p:sp>
      <p:cxnSp>
        <p:nvCxnSpPr>
          <p:cNvPr id="115" name="Google Shape;115;p13"/>
          <p:cNvCxnSpPr/>
          <p:nvPr/>
        </p:nvCxnSpPr>
        <p:spPr>
          <a:xfrm>
            <a:off x="1439158" y="3587007"/>
            <a:ext cx="9418320" cy="0"/>
          </a:xfrm>
          <a:prstGeom prst="straightConnector1">
            <a:avLst/>
          </a:prstGeom>
          <a:noFill/>
          <a:ln w="9525" cap="flat" cmpd="sng">
            <a:solidFill>
              <a:schemeClr val="accent4"/>
            </a:solidFill>
            <a:prstDash val="solid"/>
            <a:miter lim="800000"/>
            <a:headEnd type="none" w="sm" len="sm"/>
            <a:tailEnd type="none" w="sm" len="sm"/>
          </a:ln>
        </p:spPr>
      </p:cxnSp>
      <p:pic>
        <p:nvPicPr>
          <p:cNvPr id="116" name="Google Shape;116;p13"/>
          <p:cNvPicPr preferRelativeResize="0"/>
          <p:nvPr/>
        </p:nvPicPr>
        <p:blipFill>
          <a:blip r:embed="rId3">
            <a:alphaModFix/>
          </a:blip>
          <a:stretch>
            <a:fillRect/>
          </a:stretch>
        </p:blipFill>
        <p:spPr>
          <a:xfrm>
            <a:off x="2014197" y="4009722"/>
            <a:ext cx="2507099" cy="2263501"/>
          </a:xfrm>
          <a:prstGeom prst="rect">
            <a:avLst/>
          </a:prstGeom>
          <a:noFill/>
          <a:ln>
            <a:noFill/>
          </a:ln>
        </p:spPr>
      </p:pic>
      <p:pic>
        <p:nvPicPr>
          <p:cNvPr id="117" name="Google Shape;117;p13"/>
          <p:cNvPicPr preferRelativeResize="0"/>
          <p:nvPr/>
        </p:nvPicPr>
        <p:blipFill>
          <a:blip r:embed="rId4">
            <a:alphaModFix/>
          </a:blip>
          <a:stretch>
            <a:fillRect/>
          </a:stretch>
        </p:blipFill>
        <p:spPr>
          <a:xfrm>
            <a:off x="7891825" y="4234625"/>
            <a:ext cx="2294026" cy="21326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22"/>
          <p:cNvSpPr txBox="1"/>
          <p:nvPr/>
        </p:nvSpPr>
        <p:spPr>
          <a:xfrm>
            <a:off x="1097300" y="895000"/>
            <a:ext cx="8977500" cy="5741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IN" sz="1900" b="1">
                <a:latin typeface="Calibri"/>
                <a:ea typeface="Calibri"/>
                <a:cs typeface="Calibri"/>
                <a:sym typeface="Calibri"/>
              </a:rPr>
              <a:t>SIDE ROLLOVER</a:t>
            </a:r>
            <a:endParaRPr>
              <a:latin typeface="Calibri"/>
              <a:ea typeface="Calibri"/>
              <a:cs typeface="Calibri"/>
              <a:sym typeface="Calibri"/>
            </a:endParaRPr>
          </a:p>
          <a:p>
            <a:pPr marL="0" lvl="0" indent="0" algn="l" rtl="0">
              <a:spcBef>
                <a:spcPts val="0"/>
              </a:spcBef>
              <a:spcAft>
                <a:spcPts val="0"/>
              </a:spcAft>
              <a:buNone/>
            </a:pPr>
            <a:r>
              <a:rPr lang="en-IN" sz="1800">
                <a:latin typeface="Calibri"/>
                <a:ea typeface="Calibri"/>
                <a:cs typeface="Calibri"/>
                <a:sym typeface="Calibri"/>
              </a:rPr>
              <a:t>For the boundary conditions of the side rollover, members on one side of the chassis were fixed and force was  applied on the other side. </a:t>
            </a:r>
            <a:endParaRPr sz="1800">
              <a:latin typeface="Calibri"/>
              <a:ea typeface="Calibri"/>
              <a:cs typeface="Calibri"/>
              <a:sym typeface="Calibri"/>
            </a:endParaRPr>
          </a:p>
          <a:p>
            <a:pPr marL="0" lvl="0" indent="0" algn="l" rtl="0">
              <a:spcBef>
                <a:spcPts val="0"/>
              </a:spcBef>
              <a:spcAft>
                <a:spcPts val="0"/>
              </a:spcAft>
              <a:buNone/>
            </a:pPr>
            <a:endParaRPr sz="1800">
              <a:latin typeface="Calibri"/>
              <a:ea typeface="Calibri"/>
              <a:cs typeface="Calibri"/>
              <a:sym typeface="Calibri"/>
            </a:endParaRPr>
          </a:p>
          <a:p>
            <a:pPr marL="0" lvl="0" indent="0" algn="l" rtl="0">
              <a:spcBef>
                <a:spcPts val="0"/>
              </a:spcBef>
              <a:spcAft>
                <a:spcPts val="0"/>
              </a:spcAft>
              <a:buNone/>
            </a:pPr>
            <a:r>
              <a:rPr lang="en-IN" sz="1800">
                <a:latin typeface="Calibri"/>
                <a:ea typeface="Calibri"/>
                <a:cs typeface="Calibri"/>
                <a:sym typeface="Calibri"/>
              </a:rPr>
              <a:t>ASSUMPTIONS:</a:t>
            </a:r>
            <a:endParaRPr sz="1800">
              <a:latin typeface="Calibri"/>
              <a:ea typeface="Calibri"/>
              <a:cs typeface="Calibri"/>
              <a:sym typeface="Calibri"/>
            </a:endParaRPr>
          </a:p>
          <a:p>
            <a:pPr marL="457200" lvl="0" indent="-342900" algn="l" rtl="0">
              <a:spcBef>
                <a:spcPts val="0"/>
              </a:spcBef>
              <a:spcAft>
                <a:spcPts val="0"/>
              </a:spcAft>
              <a:buSzPts val="1800"/>
              <a:buFont typeface="Calibri"/>
              <a:buChar char="●"/>
            </a:pPr>
            <a:r>
              <a:rPr lang="en-IN" sz="1800">
                <a:latin typeface="Calibri"/>
                <a:ea typeface="Calibri"/>
                <a:cs typeface="Calibri"/>
                <a:sym typeface="Calibri"/>
              </a:rPr>
              <a:t>The vehicle has rolled over with one side of the vehicle on the ground.</a:t>
            </a:r>
            <a:endParaRPr sz="1800">
              <a:latin typeface="Calibri"/>
              <a:ea typeface="Calibri"/>
              <a:cs typeface="Calibri"/>
              <a:sym typeface="Calibri"/>
            </a:endParaRPr>
          </a:p>
          <a:p>
            <a:pPr marL="457200" lvl="0" indent="-342900" algn="l" rtl="0">
              <a:spcBef>
                <a:spcPts val="0"/>
              </a:spcBef>
              <a:spcAft>
                <a:spcPts val="0"/>
              </a:spcAft>
              <a:buSzPts val="1800"/>
              <a:buFont typeface="Calibri"/>
              <a:buChar char="●"/>
            </a:pPr>
            <a:r>
              <a:rPr lang="en-IN" sz="1800">
                <a:latin typeface="Calibri"/>
                <a:ea typeface="Calibri"/>
                <a:cs typeface="Calibri"/>
                <a:sym typeface="Calibri"/>
              </a:rPr>
              <a:t>The acceleration (a) of  the vehicle is 3G based on relative crash tests. </a:t>
            </a:r>
            <a:endParaRPr sz="1800">
              <a:latin typeface="Calibri"/>
              <a:ea typeface="Calibri"/>
              <a:cs typeface="Calibri"/>
              <a:sym typeface="Calibri"/>
            </a:endParaRPr>
          </a:p>
          <a:p>
            <a:pPr marL="457200" lvl="0" indent="-342900" algn="l" rtl="0">
              <a:spcBef>
                <a:spcPts val="0"/>
              </a:spcBef>
              <a:spcAft>
                <a:spcPts val="0"/>
              </a:spcAft>
              <a:buSzPts val="1800"/>
              <a:buFont typeface="Calibri"/>
              <a:buChar char="●"/>
            </a:pPr>
            <a:r>
              <a:rPr lang="en-IN" sz="1800">
                <a:latin typeface="Calibri"/>
                <a:ea typeface="Calibri"/>
                <a:cs typeface="Calibri"/>
                <a:sym typeface="Calibri"/>
              </a:rPr>
              <a:t>The impact time (t) of the collision is around 0.3 seconds.</a:t>
            </a:r>
            <a:endParaRPr sz="1800">
              <a:latin typeface="Calibri"/>
              <a:ea typeface="Calibri"/>
              <a:cs typeface="Calibri"/>
              <a:sym typeface="Calibri"/>
            </a:endParaRPr>
          </a:p>
          <a:p>
            <a:pPr marL="457200" lvl="0" indent="-342900" algn="l" rtl="0">
              <a:spcBef>
                <a:spcPts val="0"/>
              </a:spcBef>
              <a:spcAft>
                <a:spcPts val="0"/>
              </a:spcAft>
              <a:buSzPts val="1800"/>
              <a:buFont typeface="Calibri"/>
              <a:buChar char="●"/>
            </a:pPr>
            <a:r>
              <a:rPr lang="en-IN" sz="1800">
                <a:latin typeface="Calibri"/>
                <a:ea typeface="Calibri"/>
                <a:cs typeface="Calibri"/>
                <a:sym typeface="Calibri"/>
              </a:rPr>
              <a:t>Mass of the vehicle is 270 kgs. [120kg (</a:t>
            </a:r>
            <a:r>
              <a:rPr lang="en-IN" sz="1800" i="1">
                <a:latin typeface="Calibri"/>
                <a:ea typeface="Calibri"/>
                <a:cs typeface="Calibri"/>
                <a:sym typeface="Calibri"/>
              </a:rPr>
              <a:t>Total vehicle</a:t>
            </a:r>
            <a:r>
              <a:rPr lang="en-IN" sz="1800">
                <a:latin typeface="Calibri"/>
                <a:ea typeface="Calibri"/>
                <a:cs typeface="Calibri"/>
                <a:sym typeface="Calibri"/>
              </a:rPr>
              <a:t>) + 75x2 (</a:t>
            </a:r>
            <a:r>
              <a:rPr lang="en-IN" sz="1800" i="1">
                <a:latin typeface="Calibri"/>
                <a:ea typeface="Calibri"/>
                <a:cs typeface="Calibri"/>
                <a:sym typeface="Calibri"/>
              </a:rPr>
              <a:t>Drivers</a:t>
            </a:r>
            <a:r>
              <a:rPr lang="en-IN" sz="1800">
                <a:latin typeface="Calibri"/>
                <a:ea typeface="Calibri"/>
                <a:cs typeface="Calibri"/>
                <a:sym typeface="Calibri"/>
              </a:rPr>
              <a:t>)]</a:t>
            </a:r>
            <a:endParaRPr sz="1800">
              <a:latin typeface="Calibri"/>
              <a:ea typeface="Calibri"/>
              <a:cs typeface="Calibri"/>
              <a:sym typeface="Calibri"/>
            </a:endParaRPr>
          </a:p>
          <a:p>
            <a:pPr marL="457200" lvl="0" indent="0" algn="l" rtl="0">
              <a:spcBef>
                <a:spcPts val="0"/>
              </a:spcBef>
              <a:spcAft>
                <a:spcPts val="0"/>
              </a:spcAft>
              <a:buNone/>
            </a:pPr>
            <a:endParaRPr sz="1800">
              <a:latin typeface="Calibri"/>
              <a:ea typeface="Calibri"/>
              <a:cs typeface="Calibri"/>
              <a:sym typeface="Calibri"/>
            </a:endParaRPr>
          </a:p>
          <a:p>
            <a:pPr marL="0" lvl="0" indent="0" algn="l" rtl="0">
              <a:spcBef>
                <a:spcPts val="0"/>
              </a:spcBef>
              <a:spcAft>
                <a:spcPts val="0"/>
              </a:spcAft>
              <a:buNone/>
            </a:pPr>
            <a:r>
              <a:rPr lang="en-IN" sz="1800">
                <a:latin typeface="Calibri"/>
                <a:ea typeface="Calibri"/>
                <a:cs typeface="Calibri"/>
                <a:sym typeface="Calibri"/>
              </a:rPr>
              <a:t>CALCULATIONS:</a:t>
            </a:r>
            <a:endParaRPr sz="1800">
              <a:latin typeface="Calibri"/>
              <a:ea typeface="Calibri"/>
              <a:cs typeface="Calibri"/>
              <a:sym typeface="Calibri"/>
            </a:endParaRPr>
          </a:p>
          <a:p>
            <a:pPr marL="0" lvl="0" indent="0" algn="l" rtl="0">
              <a:spcBef>
                <a:spcPts val="0"/>
              </a:spcBef>
              <a:spcAft>
                <a:spcPts val="0"/>
              </a:spcAft>
              <a:buNone/>
            </a:pPr>
            <a:r>
              <a:rPr lang="en-IN" sz="1800">
                <a:latin typeface="Calibri"/>
                <a:ea typeface="Calibri"/>
                <a:cs typeface="Calibri"/>
                <a:sym typeface="Calibri"/>
              </a:rPr>
              <a:t>F = m x a ; </a:t>
            </a:r>
            <a:endParaRPr sz="1800">
              <a:latin typeface="Calibri"/>
              <a:ea typeface="Calibri"/>
              <a:cs typeface="Calibri"/>
              <a:sym typeface="Calibri"/>
            </a:endParaRPr>
          </a:p>
          <a:p>
            <a:pPr marL="0" lvl="0" indent="0" algn="l" rtl="0">
              <a:spcBef>
                <a:spcPts val="0"/>
              </a:spcBef>
              <a:spcAft>
                <a:spcPts val="0"/>
              </a:spcAft>
              <a:buNone/>
            </a:pPr>
            <a:r>
              <a:rPr lang="en-IN" sz="1800">
                <a:latin typeface="Calibri"/>
                <a:ea typeface="Calibri"/>
                <a:cs typeface="Calibri"/>
                <a:sym typeface="Calibri"/>
              </a:rPr>
              <a:t> = 270 x (3G)  =270 x 3 x 9.81 </a:t>
            </a:r>
            <a:endParaRPr sz="1800">
              <a:latin typeface="Calibri"/>
              <a:ea typeface="Calibri"/>
              <a:cs typeface="Calibri"/>
              <a:sym typeface="Calibri"/>
            </a:endParaRPr>
          </a:p>
          <a:p>
            <a:pPr marL="0" lvl="0" indent="0" algn="l" rtl="0">
              <a:spcBef>
                <a:spcPts val="0"/>
              </a:spcBef>
              <a:spcAft>
                <a:spcPts val="0"/>
              </a:spcAft>
              <a:buNone/>
            </a:pPr>
            <a:r>
              <a:rPr lang="en-IN" sz="1800" b="1">
                <a:latin typeface="Calibri"/>
                <a:ea typeface="Calibri"/>
                <a:cs typeface="Calibri"/>
                <a:sym typeface="Calibri"/>
              </a:rPr>
              <a:t>F = 7946.1 N </a:t>
            </a:r>
            <a:endParaRPr sz="1800">
              <a:latin typeface="Calibri"/>
              <a:ea typeface="Calibri"/>
              <a:cs typeface="Calibri"/>
              <a:sym typeface="Calibri"/>
            </a:endParaRPr>
          </a:p>
          <a:p>
            <a:pPr marL="0" lvl="0" indent="0" algn="l" rtl="0">
              <a:spcBef>
                <a:spcPts val="0"/>
              </a:spcBef>
              <a:spcAft>
                <a:spcPts val="0"/>
              </a:spcAft>
              <a:buNone/>
            </a:pPr>
            <a:endParaRPr sz="1800">
              <a:latin typeface="Calibri"/>
              <a:ea typeface="Calibri"/>
              <a:cs typeface="Calibri"/>
              <a:sym typeface="Calibri"/>
            </a:endParaRPr>
          </a:p>
          <a:p>
            <a:pPr marL="0" lvl="0" indent="0" algn="l" rtl="0">
              <a:spcBef>
                <a:spcPts val="0"/>
              </a:spcBef>
              <a:spcAft>
                <a:spcPts val="0"/>
              </a:spcAft>
              <a:buNone/>
            </a:pPr>
            <a:r>
              <a:rPr lang="en-IN" sz="1800">
                <a:latin typeface="Calibri"/>
                <a:ea typeface="Calibri"/>
                <a:cs typeface="Calibri"/>
                <a:sym typeface="Calibri"/>
              </a:rPr>
              <a:t>From the graph , at FOS 1.5, the value of force is 4.5 G (approx)</a:t>
            </a:r>
            <a:endParaRPr sz="1800">
              <a:latin typeface="Calibri"/>
              <a:ea typeface="Calibri"/>
              <a:cs typeface="Calibri"/>
              <a:sym typeface="Calibri"/>
            </a:endParaRPr>
          </a:p>
          <a:p>
            <a:pPr marL="0" lvl="0" indent="0" algn="l" rtl="0">
              <a:spcBef>
                <a:spcPts val="0"/>
              </a:spcBef>
              <a:spcAft>
                <a:spcPts val="0"/>
              </a:spcAft>
              <a:buNone/>
            </a:pPr>
            <a:r>
              <a:rPr lang="en-IN" sz="1800">
                <a:latin typeface="Calibri"/>
                <a:ea typeface="Calibri"/>
                <a:cs typeface="Calibri"/>
                <a:sym typeface="Calibri"/>
              </a:rPr>
              <a:t>The value of force under which vehicle is deemed to be safe is 11,919.15 N.</a:t>
            </a:r>
            <a:endParaRPr sz="1800">
              <a:latin typeface="Calibri"/>
              <a:ea typeface="Calibri"/>
              <a:cs typeface="Calibri"/>
              <a:sym typeface="Calibri"/>
            </a:endParaRPr>
          </a:p>
          <a:p>
            <a:pPr marL="0" lvl="0" indent="0" algn="l" rtl="0">
              <a:spcBef>
                <a:spcPts val="0"/>
              </a:spcBef>
              <a:spcAft>
                <a:spcPts val="0"/>
              </a:spcAft>
              <a:buNone/>
            </a:pPr>
            <a:endParaRPr sz="1800">
              <a:latin typeface="Calibri"/>
              <a:ea typeface="Calibri"/>
              <a:cs typeface="Calibri"/>
              <a:sym typeface="Calibri"/>
            </a:endParaRPr>
          </a:p>
          <a:p>
            <a:pPr marL="0" lvl="0" indent="0" algn="l" rtl="0">
              <a:spcBef>
                <a:spcPts val="0"/>
              </a:spcBef>
              <a:spcAft>
                <a:spcPts val="0"/>
              </a:spcAft>
              <a:buNone/>
            </a:pPr>
            <a:endParaRPr sz="1800">
              <a:latin typeface="Calibri"/>
              <a:ea typeface="Calibri"/>
              <a:cs typeface="Calibri"/>
              <a:sym typeface="Calibri"/>
            </a:endParaRPr>
          </a:p>
          <a:p>
            <a:pPr marL="0" lvl="0" indent="0" algn="l" rtl="0">
              <a:spcBef>
                <a:spcPts val="0"/>
              </a:spcBef>
              <a:spcAft>
                <a:spcPts val="0"/>
              </a:spcAft>
              <a:buNone/>
            </a:pPr>
            <a:endParaRPr sz="1800">
              <a:latin typeface="Calibri"/>
              <a:ea typeface="Calibri"/>
              <a:cs typeface="Calibri"/>
              <a:sym typeface="Calibri"/>
            </a:endParaRPr>
          </a:p>
        </p:txBody>
      </p:sp>
      <p:pic>
        <p:nvPicPr>
          <p:cNvPr id="192" name="Google Shape;192;p22"/>
          <p:cNvPicPr preferRelativeResize="0"/>
          <p:nvPr/>
        </p:nvPicPr>
        <p:blipFill>
          <a:blip r:embed="rId3">
            <a:alphaModFix/>
          </a:blip>
          <a:stretch>
            <a:fillRect/>
          </a:stretch>
        </p:blipFill>
        <p:spPr>
          <a:xfrm>
            <a:off x="8489225" y="2911325"/>
            <a:ext cx="3284350" cy="2139150"/>
          </a:xfrm>
          <a:prstGeom prst="rect">
            <a:avLst/>
          </a:prstGeom>
          <a:noFill/>
          <a:ln>
            <a:noFill/>
          </a:ln>
        </p:spPr>
      </p:pic>
      <p:sp>
        <p:nvSpPr>
          <p:cNvPr id="4" name="Google Shape;129;p15">
            <a:extLst>
              <a:ext uri="{FF2B5EF4-FFF2-40B4-BE49-F238E27FC236}">
                <a16:creationId xmlns:a16="http://schemas.microsoft.com/office/drawing/2014/main" id="{B8C67238-41A2-4428-B7B0-74A5169351EC}"/>
              </a:ext>
            </a:extLst>
          </p:cNvPr>
          <p:cNvSpPr txBox="1"/>
          <p:nvPr/>
        </p:nvSpPr>
        <p:spPr>
          <a:xfrm>
            <a:off x="11467643" y="6288258"/>
            <a:ext cx="548640" cy="430887"/>
          </a:xfrm>
          <a:prstGeom prst="rect">
            <a:avLst/>
          </a:prstGeom>
          <a:solidFill>
            <a:srgbClr val="8DA9DB"/>
          </a:solidFill>
          <a:ln w="9525"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1100" b="1" i="0" u="none" strike="noStrike" cap="none" dirty="0">
                <a:solidFill>
                  <a:schemeClr val="dk1"/>
                </a:solidFill>
                <a:latin typeface="Calibri"/>
                <a:ea typeface="Calibri"/>
                <a:cs typeface="Calibri"/>
                <a:sym typeface="Calibri"/>
              </a:rPr>
              <a:t>Page 2.6</a:t>
            </a:r>
            <a:endParaRPr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23"/>
          <p:cNvSpPr txBox="1">
            <a:spLocks noGrp="1"/>
          </p:cNvSpPr>
          <p:nvPr>
            <p:ph type="title"/>
          </p:nvPr>
        </p:nvSpPr>
        <p:spPr>
          <a:xfrm>
            <a:off x="2193966" y="72570"/>
            <a:ext cx="7574100" cy="6822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2800"/>
              <a:buFont typeface="Calibri"/>
              <a:buNone/>
            </a:pPr>
            <a:r>
              <a:rPr lang="en-IN" sz="2800" b="1" u="sng"/>
              <a:t>Hardpoint </a:t>
            </a:r>
            <a:r>
              <a:rPr lang="en-IN" sz="2800" b="1" u="sng">
                <a:latin typeface="Calibri"/>
                <a:ea typeface="Calibri"/>
                <a:cs typeface="Calibri"/>
                <a:sym typeface="Calibri"/>
              </a:rPr>
              <a:t>Load Calculation</a:t>
            </a:r>
            <a:endParaRPr/>
          </a:p>
        </p:txBody>
      </p:sp>
      <p:sp>
        <p:nvSpPr>
          <p:cNvPr id="198" name="Google Shape;198;p23"/>
          <p:cNvSpPr txBox="1"/>
          <p:nvPr/>
        </p:nvSpPr>
        <p:spPr>
          <a:xfrm>
            <a:off x="11467643" y="6288258"/>
            <a:ext cx="548700" cy="430800"/>
          </a:xfrm>
          <a:prstGeom prst="rect">
            <a:avLst/>
          </a:prstGeom>
          <a:solidFill>
            <a:srgbClr val="8DA9DB"/>
          </a:solidFill>
          <a:ln w="9525"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1100" b="1" i="0" u="none" strike="noStrike" cap="none" dirty="0">
                <a:solidFill>
                  <a:schemeClr val="dk1"/>
                </a:solidFill>
                <a:latin typeface="Calibri"/>
                <a:ea typeface="Calibri"/>
                <a:cs typeface="Calibri"/>
                <a:sym typeface="Calibri"/>
              </a:rPr>
              <a:t>Page 2</a:t>
            </a:r>
            <a:endParaRPr dirty="0"/>
          </a:p>
        </p:txBody>
      </p:sp>
      <p:sp>
        <p:nvSpPr>
          <p:cNvPr id="199" name="Google Shape;199;p23"/>
          <p:cNvSpPr txBox="1"/>
          <p:nvPr/>
        </p:nvSpPr>
        <p:spPr>
          <a:xfrm>
            <a:off x="422575" y="811463"/>
            <a:ext cx="11513100" cy="2316600"/>
          </a:xfrm>
          <a:prstGeom prst="rect">
            <a:avLst/>
          </a:prstGeom>
          <a:noFill/>
          <a:ln>
            <a:noFill/>
          </a:ln>
        </p:spPr>
        <p:txBody>
          <a:bodyPr spcFirstLastPara="1" wrap="square" lIns="91425" tIns="45700" rIns="91425" bIns="45700" anchor="t" anchorCtr="0">
            <a:spAutoFit/>
          </a:bodyPr>
          <a:lstStyle/>
          <a:p>
            <a:pPr marL="0" marR="0" lvl="0" indent="0" algn="l" rtl="0">
              <a:lnSpc>
                <a:spcPct val="115000"/>
              </a:lnSpc>
              <a:spcBef>
                <a:spcPts val="0"/>
              </a:spcBef>
              <a:spcAft>
                <a:spcPts val="0"/>
              </a:spcAft>
              <a:buNone/>
            </a:pPr>
            <a:endParaRPr sz="1900" b="1">
              <a:solidFill>
                <a:schemeClr val="dk1"/>
              </a:solidFill>
              <a:latin typeface="Calibri"/>
              <a:ea typeface="Calibri"/>
              <a:cs typeface="Calibri"/>
              <a:sym typeface="Calibri"/>
            </a:endParaRPr>
          </a:p>
          <a:p>
            <a:pPr marL="0" marR="0" lvl="0" indent="0" algn="l" rtl="0">
              <a:lnSpc>
                <a:spcPct val="115000"/>
              </a:lnSpc>
              <a:spcBef>
                <a:spcPts val="0"/>
              </a:spcBef>
              <a:spcAft>
                <a:spcPts val="0"/>
              </a:spcAft>
              <a:buNone/>
            </a:pPr>
            <a:r>
              <a:rPr lang="en-IN" sz="1900" b="1">
                <a:solidFill>
                  <a:schemeClr val="dk1"/>
                </a:solidFill>
                <a:latin typeface="Calibri"/>
                <a:ea typeface="Calibri"/>
                <a:cs typeface="Calibri"/>
                <a:sym typeface="Calibri"/>
              </a:rPr>
              <a:t>APPROACH</a:t>
            </a:r>
            <a:endParaRPr sz="1900" b="1">
              <a:solidFill>
                <a:schemeClr val="dk1"/>
              </a:solidFill>
              <a:latin typeface="Calibri"/>
              <a:ea typeface="Calibri"/>
              <a:cs typeface="Calibri"/>
              <a:sym typeface="Calibri"/>
            </a:endParaRPr>
          </a:p>
          <a:p>
            <a:pPr marL="0" marR="0" lvl="0" indent="0" algn="l" rtl="0">
              <a:lnSpc>
                <a:spcPct val="115000"/>
              </a:lnSpc>
              <a:spcBef>
                <a:spcPts val="0"/>
              </a:spcBef>
              <a:spcAft>
                <a:spcPts val="0"/>
              </a:spcAft>
              <a:buNone/>
            </a:pPr>
            <a:r>
              <a:rPr lang="en-IN" sz="1800">
                <a:solidFill>
                  <a:schemeClr val="dk1"/>
                </a:solidFill>
                <a:latin typeface="Calibri"/>
                <a:ea typeface="Calibri"/>
                <a:cs typeface="Calibri"/>
                <a:sym typeface="Calibri"/>
              </a:rPr>
              <a:t>An iterative approach was undertaken to find the Equivalent Stress, Strain , Total deformation, Factor of Safety, Fatigue life and FoS of the Hardpoints. The forces acting on all the hardpoints were calculated and it was also taken into consideration that fatigue loads act on the hardpoints.</a:t>
            </a:r>
            <a:endParaRPr sz="1800">
              <a:solidFill>
                <a:schemeClr val="dk1"/>
              </a:solidFill>
              <a:latin typeface="Calibri"/>
              <a:ea typeface="Calibri"/>
              <a:cs typeface="Calibri"/>
              <a:sym typeface="Calibri"/>
            </a:endParaRPr>
          </a:p>
          <a:p>
            <a:pPr marL="0" marR="0" lvl="0" indent="0" algn="l" rtl="0">
              <a:lnSpc>
                <a:spcPct val="115000"/>
              </a:lnSpc>
              <a:spcBef>
                <a:spcPts val="0"/>
              </a:spcBef>
              <a:spcAft>
                <a:spcPts val="0"/>
              </a:spcAft>
              <a:buNone/>
            </a:pPr>
            <a:endParaRPr sz="1800">
              <a:solidFill>
                <a:schemeClr val="dk1"/>
              </a:solidFill>
              <a:latin typeface="Calibri"/>
              <a:ea typeface="Calibri"/>
              <a:cs typeface="Calibri"/>
              <a:sym typeface="Calibri"/>
            </a:endParaRPr>
          </a:p>
          <a:p>
            <a:pPr marL="0" marR="0" lvl="0" indent="0" algn="l" rtl="0">
              <a:lnSpc>
                <a:spcPct val="115000"/>
              </a:lnSpc>
              <a:spcBef>
                <a:spcPts val="0"/>
              </a:spcBef>
              <a:spcAft>
                <a:spcPts val="0"/>
              </a:spcAft>
              <a:buNone/>
            </a:pPr>
            <a:r>
              <a:rPr lang="en-IN" sz="1800">
                <a:solidFill>
                  <a:schemeClr val="dk1"/>
                </a:solidFill>
                <a:latin typeface="Calibri"/>
                <a:ea typeface="Calibri"/>
                <a:cs typeface="Calibri"/>
                <a:sym typeface="Calibri"/>
              </a:rPr>
              <a:t>The hardpoints considered were Front suspension mounting, Rear suspension mounting and mounting tabs</a:t>
            </a:r>
            <a:endParaRPr sz="1800">
              <a:solidFill>
                <a:schemeClr val="dk1"/>
              </a:solidFill>
              <a:latin typeface="Calibri"/>
              <a:ea typeface="Calibri"/>
              <a:cs typeface="Calibri"/>
              <a:sym typeface="Calibri"/>
            </a:endParaRPr>
          </a:p>
        </p:txBody>
      </p:sp>
      <p:sp>
        <p:nvSpPr>
          <p:cNvPr id="5" name="Google Shape;129;p15">
            <a:extLst>
              <a:ext uri="{FF2B5EF4-FFF2-40B4-BE49-F238E27FC236}">
                <a16:creationId xmlns:a16="http://schemas.microsoft.com/office/drawing/2014/main" id="{52EF8EE4-7051-48FD-9074-8B77989DF0B1}"/>
              </a:ext>
            </a:extLst>
          </p:cNvPr>
          <p:cNvSpPr txBox="1"/>
          <p:nvPr/>
        </p:nvSpPr>
        <p:spPr>
          <a:xfrm>
            <a:off x="11467643" y="6288258"/>
            <a:ext cx="548640" cy="430887"/>
          </a:xfrm>
          <a:prstGeom prst="rect">
            <a:avLst/>
          </a:prstGeom>
          <a:solidFill>
            <a:srgbClr val="8DA9DB"/>
          </a:solidFill>
          <a:ln w="9525"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1100" b="1" i="0" u="none" strike="noStrike" cap="none" dirty="0">
                <a:solidFill>
                  <a:schemeClr val="dk1"/>
                </a:solidFill>
                <a:latin typeface="Calibri"/>
                <a:ea typeface="Calibri"/>
                <a:cs typeface="Calibri"/>
                <a:sym typeface="Calibri"/>
              </a:rPr>
              <a:t>Page 2.7</a:t>
            </a:r>
            <a:endParaRPr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24"/>
          <p:cNvSpPr txBox="1"/>
          <p:nvPr/>
        </p:nvSpPr>
        <p:spPr>
          <a:xfrm>
            <a:off x="1097300" y="895000"/>
            <a:ext cx="8977500" cy="463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IN" sz="1900" b="1">
                <a:latin typeface="Calibri"/>
                <a:ea typeface="Calibri"/>
                <a:cs typeface="Calibri"/>
                <a:sym typeface="Calibri"/>
              </a:rPr>
              <a:t>HARDPOINT (for Front Suspension)</a:t>
            </a:r>
            <a:endParaRPr>
              <a:latin typeface="Calibri"/>
              <a:ea typeface="Calibri"/>
              <a:cs typeface="Calibri"/>
              <a:sym typeface="Calibri"/>
            </a:endParaRPr>
          </a:p>
          <a:p>
            <a:pPr marL="0" lvl="0" indent="0" algn="l" rtl="0">
              <a:spcBef>
                <a:spcPts val="0"/>
              </a:spcBef>
              <a:spcAft>
                <a:spcPts val="0"/>
              </a:spcAft>
              <a:buNone/>
            </a:pPr>
            <a:r>
              <a:rPr lang="en-IN" sz="1800">
                <a:latin typeface="Calibri"/>
                <a:ea typeface="Calibri"/>
                <a:cs typeface="Calibri"/>
                <a:sym typeface="Calibri"/>
              </a:rPr>
              <a:t>For the boundary conditions of the front suspension hardpoint, the left suspension mounting tabs on the chassis were given forces and the right suspension mounting tabs were kept fixed.</a:t>
            </a:r>
            <a:endParaRPr sz="1800">
              <a:latin typeface="Calibri"/>
              <a:ea typeface="Calibri"/>
              <a:cs typeface="Calibri"/>
              <a:sym typeface="Calibri"/>
            </a:endParaRPr>
          </a:p>
          <a:p>
            <a:pPr marL="0" lvl="0" indent="0" algn="l" rtl="0">
              <a:spcBef>
                <a:spcPts val="0"/>
              </a:spcBef>
              <a:spcAft>
                <a:spcPts val="0"/>
              </a:spcAft>
              <a:buNone/>
            </a:pPr>
            <a:endParaRPr sz="1800">
              <a:latin typeface="Calibri"/>
              <a:ea typeface="Calibri"/>
              <a:cs typeface="Calibri"/>
              <a:sym typeface="Calibri"/>
            </a:endParaRPr>
          </a:p>
          <a:p>
            <a:pPr marL="0" lvl="0" indent="0" algn="l" rtl="0">
              <a:spcBef>
                <a:spcPts val="0"/>
              </a:spcBef>
              <a:spcAft>
                <a:spcPts val="0"/>
              </a:spcAft>
              <a:buNone/>
            </a:pPr>
            <a:r>
              <a:rPr lang="en-IN" sz="1800">
                <a:latin typeface="Calibri"/>
                <a:ea typeface="Calibri"/>
                <a:cs typeface="Calibri"/>
                <a:sym typeface="Calibri"/>
              </a:rPr>
              <a:t>ASSUMPTIONS:</a:t>
            </a:r>
            <a:endParaRPr sz="1800">
              <a:latin typeface="Calibri"/>
              <a:ea typeface="Calibri"/>
              <a:cs typeface="Calibri"/>
              <a:sym typeface="Calibri"/>
            </a:endParaRPr>
          </a:p>
          <a:p>
            <a:pPr marL="457200" lvl="0" indent="-342900" algn="l" rtl="0">
              <a:spcBef>
                <a:spcPts val="0"/>
              </a:spcBef>
              <a:spcAft>
                <a:spcPts val="0"/>
              </a:spcAft>
              <a:buSzPts val="1800"/>
              <a:buFont typeface="Calibri"/>
              <a:buChar char="●"/>
            </a:pPr>
            <a:r>
              <a:rPr lang="en-IN" sz="1800">
                <a:latin typeface="Calibri"/>
                <a:ea typeface="Calibri"/>
                <a:cs typeface="Calibri"/>
                <a:sym typeface="Calibri"/>
              </a:rPr>
              <a:t>The vehicle passes over a bump on only one of its wheels.</a:t>
            </a:r>
            <a:endParaRPr sz="1800">
              <a:latin typeface="Calibri"/>
              <a:ea typeface="Calibri"/>
              <a:cs typeface="Calibri"/>
              <a:sym typeface="Calibri"/>
            </a:endParaRPr>
          </a:p>
          <a:p>
            <a:pPr marL="457200" lvl="0" indent="-342900" algn="l" rtl="0">
              <a:spcBef>
                <a:spcPts val="0"/>
              </a:spcBef>
              <a:spcAft>
                <a:spcPts val="0"/>
              </a:spcAft>
              <a:buSzPts val="1800"/>
              <a:buFont typeface="Calibri"/>
              <a:buChar char="●"/>
            </a:pPr>
            <a:r>
              <a:rPr lang="en-IN" sz="1800">
                <a:latin typeface="Calibri"/>
                <a:ea typeface="Calibri"/>
                <a:cs typeface="Calibri"/>
                <a:sym typeface="Calibri"/>
              </a:rPr>
              <a:t>The ratio of weight distribution over the front axle to the rear axle is </a:t>
            </a:r>
            <a:r>
              <a:rPr lang="en-IN" sz="1800" b="1">
                <a:latin typeface="Calibri"/>
                <a:ea typeface="Calibri"/>
                <a:cs typeface="Calibri"/>
                <a:sym typeface="Calibri"/>
              </a:rPr>
              <a:t>46.6:53.4</a:t>
            </a:r>
            <a:r>
              <a:rPr lang="en-IN" sz="1800">
                <a:latin typeface="Calibri"/>
                <a:ea typeface="Calibri"/>
                <a:cs typeface="Calibri"/>
                <a:sym typeface="Calibri"/>
              </a:rPr>
              <a:t>. </a:t>
            </a:r>
            <a:endParaRPr sz="1800">
              <a:latin typeface="Calibri"/>
              <a:ea typeface="Calibri"/>
              <a:cs typeface="Calibri"/>
              <a:sym typeface="Calibri"/>
            </a:endParaRPr>
          </a:p>
          <a:p>
            <a:pPr marL="457200" lvl="0" indent="-342900" algn="l" rtl="0">
              <a:spcBef>
                <a:spcPts val="0"/>
              </a:spcBef>
              <a:spcAft>
                <a:spcPts val="0"/>
              </a:spcAft>
              <a:buSzPts val="1800"/>
              <a:buFont typeface="Calibri"/>
              <a:buChar char="●"/>
            </a:pPr>
            <a:r>
              <a:rPr lang="en-IN" sz="1800">
                <a:latin typeface="Calibri"/>
                <a:ea typeface="Calibri"/>
                <a:cs typeface="Calibri"/>
                <a:sym typeface="Calibri"/>
              </a:rPr>
              <a:t>Mass of the vehicle is 270 kgs. [120kg (</a:t>
            </a:r>
            <a:r>
              <a:rPr lang="en-IN" sz="1800" i="1">
                <a:latin typeface="Calibri"/>
                <a:ea typeface="Calibri"/>
                <a:cs typeface="Calibri"/>
                <a:sym typeface="Calibri"/>
              </a:rPr>
              <a:t>Total vehicle</a:t>
            </a:r>
            <a:r>
              <a:rPr lang="en-IN" sz="1800">
                <a:latin typeface="Calibri"/>
                <a:ea typeface="Calibri"/>
                <a:cs typeface="Calibri"/>
                <a:sym typeface="Calibri"/>
              </a:rPr>
              <a:t>) + 75x2 (</a:t>
            </a:r>
            <a:r>
              <a:rPr lang="en-IN" sz="1800" i="1">
                <a:latin typeface="Calibri"/>
                <a:ea typeface="Calibri"/>
                <a:cs typeface="Calibri"/>
                <a:sym typeface="Calibri"/>
              </a:rPr>
              <a:t>Drivers</a:t>
            </a:r>
            <a:r>
              <a:rPr lang="en-IN" sz="1800">
                <a:latin typeface="Calibri"/>
                <a:ea typeface="Calibri"/>
                <a:cs typeface="Calibri"/>
                <a:sym typeface="Calibri"/>
              </a:rPr>
              <a:t>)]</a:t>
            </a:r>
            <a:endParaRPr sz="1800">
              <a:latin typeface="Calibri"/>
              <a:ea typeface="Calibri"/>
              <a:cs typeface="Calibri"/>
              <a:sym typeface="Calibri"/>
            </a:endParaRPr>
          </a:p>
          <a:p>
            <a:pPr marL="457200" lvl="0" indent="0" algn="l" rtl="0">
              <a:spcBef>
                <a:spcPts val="0"/>
              </a:spcBef>
              <a:spcAft>
                <a:spcPts val="0"/>
              </a:spcAft>
              <a:buNone/>
            </a:pPr>
            <a:endParaRPr sz="1800">
              <a:latin typeface="Calibri"/>
              <a:ea typeface="Calibri"/>
              <a:cs typeface="Calibri"/>
              <a:sym typeface="Calibri"/>
            </a:endParaRPr>
          </a:p>
          <a:p>
            <a:pPr marL="0" lvl="0" indent="0" algn="l" rtl="0">
              <a:spcBef>
                <a:spcPts val="0"/>
              </a:spcBef>
              <a:spcAft>
                <a:spcPts val="0"/>
              </a:spcAft>
              <a:buNone/>
            </a:pPr>
            <a:r>
              <a:rPr lang="en-IN" sz="1800">
                <a:latin typeface="Calibri"/>
                <a:ea typeface="Calibri"/>
                <a:cs typeface="Calibri"/>
                <a:sym typeface="Calibri"/>
              </a:rPr>
              <a:t>CALCULATIONS:</a:t>
            </a:r>
            <a:endParaRPr sz="1800">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IN" sz="1800">
                <a:latin typeface="Calibri"/>
                <a:ea typeface="Calibri"/>
                <a:cs typeface="Calibri"/>
                <a:sym typeface="Calibri"/>
              </a:rPr>
              <a:t>The weight on the front axle is 125.82 kgs. This is divided into two parts because of two wheels. So, the weight on one wheel is 62.91 kgs.</a:t>
            </a:r>
            <a:endParaRPr sz="1800">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IN" sz="1800">
                <a:latin typeface="Calibri"/>
                <a:ea typeface="Calibri"/>
                <a:cs typeface="Calibri"/>
                <a:sym typeface="Calibri"/>
              </a:rPr>
              <a:t>Reaction force on each wheel is 617.14 N.</a:t>
            </a:r>
            <a:endParaRPr sz="1800">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endParaRPr sz="1800">
              <a:latin typeface="Calibri"/>
              <a:ea typeface="Calibri"/>
              <a:cs typeface="Calibri"/>
              <a:sym typeface="Calibri"/>
            </a:endParaRPr>
          </a:p>
          <a:p>
            <a:pPr marL="0" lvl="0" indent="0" algn="l" rtl="0">
              <a:spcBef>
                <a:spcPts val="0"/>
              </a:spcBef>
              <a:spcAft>
                <a:spcPts val="0"/>
              </a:spcAft>
              <a:buNone/>
            </a:pPr>
            <a:endParaRPr sz="1800">
              <a:latin typeface="Calibri"/>
              <a:ea typeface="Calibri"/>
              <a:cs typeface="Calibri"/>
              <a:sym typeface="Calibri"/>
            </a:endParaRPr>
          </a:p>
          <a:p>
            <a:pPr marL="0" lvl="0" indent="0" algn="l" rtl="0">
              <a:spcBef>
                <a:spcPts val="0"/>
              </a:spcBef>
              <a:spcAft>
                <a:spcPts val="0"/>
              </a:spcAft>
              <a:buNone/>
            </a:pPr>
            <a:endParaRPr sz="1800">
              <a:latin typeface="Calibri"/>
              <a:ea typeface="Calibri"/>
              <a:cs typeface="Calibri"/>
              <a:sym typeface="Calibri"/>
            </a:endParaRPr>
          </a:p>
        </p:txBody>
      </p:sp>
      <p:sp>
        <p:nvSpPr>
          <p:cNvPr id="3" name="Google Shape;129;p15">
            <a:extLst>
              <a:ext uri="{FF2B5EF4-FFF2-40B4-BE49-F238E27FC236}">
                <a16:creationId xmlns:a16="http://schemas.microsoft.com/office/drawing/2014/main" id="{F49A24AE-458A-4413-BFE2-767E44EEBE35}"/>
              </a:ext>
            </a:extLst>
          </p:cNvPr>
          <p:cNvSpPr txBox="1"/>
          <p:nvPr/>
        </p:nvSpPr>
        <p:spPr>
          <a:xfrm>
            <a:off x="11467643" y="6288258"/>
            <a:ext cx="548640" cy="430887"/>
          </a:xfrm>
          <a:prstGeom prst="rect">
            <a:avLst/>
          </a:prstGeom>
          <a:solidFill>
            <a:srgbClr val="8DA9DB"/>
          </a:solidFill>
          <a:ln w="9525"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1100" b="1" i="0" u="none" strike="noStrike" cap="none" dirty="0">
                <a:solidFill>
                  <a:schemeClr val="dk1"/>
                </a:solidFill>
                <a:latin typeface="Calibri"/>
                <a:ea typeface="Calibri"/>
                <a:cs typeface="Calibri"/>
                <a:sym typeface="Calibri"/>
              </a:rPr>
              <a:t>Page 2.8</a:t>
            </a:r>
            <a:endParaRPr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25"/>
          <p:cNvSpPr txBox="1"/>
          <p:nvPr/>
        </p:nvSpPr>
        <p:spPr>
          <a:xfrm>
            <a:off x="1097300" y="895000"/>
            <a:ext cx="8977500" cy="629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IN" sz="1900" b="1" dirty="0">
                <a:latin typeface="Calibri"/>
                <a:ea typeface="Calibri"/>
                <a:cs typeface="Calibri"/>
                <a:sym typeface="Calibri"/>
              </a:rPr>
              <a:t>HARDPOINT (for Rear Suspension)</a:t>
            </a:r>
            <a:endParaRPr dirty="0">
              <a:latin typeface="Calibri"/>
              <a:ea typeface="Calibri"/>
              <a:cs typeface="Calibri"/>
              <a:sym typeface="Calibri"/>
            </a:endParaRPr>
          </a:p>
          <a:p>
            <a:pPr marL="0" lvl="0" indent="0" algn="l" rtl="0">
              <a:spcBef>
                <a:spcPts val="0"/>
              </a:spcBef>
              <a:spcAft>
                <a:spcPts val="0"/>
              </a:spcAft>
              <a:buNone/>
            </a:pPr>
            <a:r>
              <a:rPr lang="en-IN" sz="1800" dirty="0">
                <a:latin typeface="Calibri"/>
                <a:ea typeface="Calibri"/>
                <a:cs typeface="Calibri"/>
                <a:sym typeface="Calibri"/>
              </a:rPr>
              <a:t>For the boundary conditions of the rear suspension hardpoint, the rear suspension mounting tabs on the chassis were given forces and the front suspension mounting tabs were kept fixed.</a:t>
            </a:r>
            <a:endParaRPr sz="1800" dirty="0">
              <a:latin typeface="Calibri"/>
              <a:ea typeface="Calibri"/>
              <a:cs typeface="Calibri"/>
              <a:sym typeface="Calibri"/>
            </a:endParaRPr>
          </a:p>
          <a:p>
            <a:pPr marL="0" lvl="0" indent="0" algn="l" rtl="0">
              <a:spcBef>
                <a:spcPts val="0"/>
              </a:spcBef>
              <a:spcAft>
                <a:spcPts val="0"/>
              </a:spcAft>
              <a:buNone/>
            </a:pPr>
            <a:endParaRPr sz="1800" dirty="0">
              <a:latin typeface="Calibri"/>
              <a:ea typeface="Calibri"/>
              <a:cs typeface="Calibri"/>
              <a:sym typeface="Calibri"/>
            </a:endParaRPr>
          </a:p>
          <a:p>
            <a:pPr marL="0" lvl="0" indent="0" algn="l" rtl="0">
              <a:spcBef>
                <a:spcPts val="0"/>
              </a:spcBef>
              <a:spcAft>
                <a:spcPts val="0"/>
              </a:spcAft>
              <a:buNone/>
            </a:pPr>
            <a:r>
              <a:rPr lang="en-IN" sz="1800" dirty="0">
                <a:latin typeface="Calibri"/>
                <a:ea typeface="Calibri"/>
                <a:cs typeface="Calibri"/>
                <a:sym typeface="Calibri"/>
              </a:rPr>
              <a:t>ASSUMPTIONS:</a:t>
            </a:r>
            <a:endParaRPr sz="1800" dirty="0">
              <a:latin typeface="Calibri"/>
              <a:ea typeface="Calibri"/>
              <a:cs typeface="Calibri"/>
              <a:sym typeface="Calibri"/>
            </a:endParaRPr>
          </a:p>
          <a:p>
            <a:pPr marL="457200" lvl="0" indent="-342900" algn="l" rtl="0">
              <a:spcBef>
                <a:spcPts val="0"/>
              </a:spcBef>
              <a:spcAft>
                <a:spcPts val="0"/>
              </a:spcAft>
              <a:buSzPts val="1800"/>
              <a:buFont typeface="Calibri"/>
              <a:buChar char="●"/>
            </a:pPr>
            <a:r>
              <a:rPr lang="en-IN" sz="1800" dirty="0">
                <a:latin typeface="Calibri"/>
                <a:ea typeface="Calibri"/>
                <a:cs typeface="Calibri"/>
                <a:sym typeface="Calibri"/>
              </a:rPr>
              <a:t>The vehicle passes over a bump on only one of its wheels.</a:t>
            </a:r>
            <a:endParaRPr sz="1800" dirty="0">
              <a:latin typeface="Calibri"/>
              <a:ea typeface="Calibri"/>
              <a:cs typeface="Calibri"/>
              <a:sym typeface="Calibri"/>
            </a:endParaRPr>
          </a:p>
          <a:p>
            <a:pPr marL="457200" lvl="0" indent="-342900" algn="l" rtl="0">
              <a:spcBef>
                <a:spcPts val="0"/>
              </a:spcBef>
              <a:spcAft>
                <a:spcPts val="0"/>
              </a:spcAft>
              <a:buSzPts val="1800"/>
              <a:buFont typeface="Calibri"/>
              <a:buChar char="●"/>
            </a:pPr>
            <a:r>
              <a:rPr lang="en-IN" sz="1800" dirty="0">
                <a:latin typeface="Calibri"/>
                <a:ea typeface="Calibri"/>
                <a:cs typeface="Calibri"/>
                <a:sym typeface="Calibri"/>
              </a:rPr>
              <a:t>The ratio of weight distribution over the front axle to the rear axle is </a:t>
            </a:r>
            <a:r>
              <a:rPr lang="en-IN" sz="1800" b="1" dirty="0">
                <a:latin typeface="Calibri"/>
                <a:ea typeface="Calibri"/>
                <a:cs typeface="Calibri"/>
                <a:sym typeface="Calibri"/>
              </a:rPr>
              <a:t>46.6:53.4</a:t>
            </a:r>
            <a:r>
              <a:rPr lang="en-IN" sz="1800" dirty="0">
                <a:latin typeface="Calibri"/>
                <a:ea typeface="Calibri"/>
                <a:cs typeface="Calibri"/>
                <a:sym typeface="Calibri"/>
              </a:rPr>
              <a:t>. </a:t>
            </a:r>
            <a:endParaRPr sz="1800" dirty="0">
              <a:latin typeface="Calibri"/>
              <a:ea typeface="Calibri"/>
              <a:cs typeface="Calibri"/>
              <a:sym typeface="Calibri"/>
            </a:endParaRPr>
          </a:p>
          <a:p>
            <a:pPr marL="457200" lvl="0" indent="-342900" algn="l" rtl="0">
              <a:spcBef>
                <a:spcPts val="0"/>
              </a:spcBef>
              <a:spcAft>
                <a:spcPts val="0"/>
              </a:spcAft>
              <a:buSzPts val="1800"/>
              <a:buFont typeface="Calibri"/>
              <a:buChar char="●"/>
            </a:pPr>
            <a:r>
              <a:rPr lang="en-IN" sz="1800" dirty="0">
                <a:latin typeface="Calibri"/>
                <a:ea typeface="Calibri"/>
                <a:cs typeface="Calibri"/>
                <a:sym typeface="Calibri"/>
              </a:rPr>
              <a:t>Mass of the vehicle is 270 kgs. [120kg (</a:t>
            </a:r>
            <a:r>
              <a:rPr lang="en-IN" sz="1800" i="1" dirty="0">
                <a:latin typeface="Calibri"/>
                <a:ea typeface="Calibri"/>
                <a:cs typeface="Calibri"/>
                <a:sym typeface="Calibri"/>
              </a:rPr>
              <a:t>Total vehicle</a:t>
            </a:r>
            <a:r>
              <a:rPr lang="en-IN" sz="1800" dirty="0">
                <a:latin typeface="Calibri"/>
                <a:ea typeface="Calibri"/>
                <a:cs typeface="Calibri"/>
                <a:sym typeface="Calibri"/>
              </a:rPr>
              <a:t>) + 75x2 (</a:t>
            </a:r>
            <a:r>
              <a:rPr lang="en-IN" sz="1800" i="1" dirty="0">
                <a:latin typeface="Calibri"/>
                <a:ea typeface="Calibri"/>
                <a:cs typeface="Calibri"/>
                <a:sym typeface="Calibri"/>
              </a:rPr>
              <a:t>Drivers</a:t>
            </a:r>
            <a:r>
              <a:rPr lang="en-IN" sz="1800" dirty="0">
                <a:latin typeface="Calibri"/>
                <a:ea typeface="Calibri"/>
                <a:cs typeface="Calibri"/>
                <a:sym typeface="Calibri"/>
              </a:rPr>
              <a:t>)]</a:t>
            </a:r>
            <a:endParaRPr sz="1800" dirty="0">
              <a:latin typeface="Calibri"/>
              <a:ea typeface="Calibri"/>
              <a:cs typeface="Calibri"/>
              <a:sym typeface="Calibri"/>
            </a:endParaRPr>
          </a:p>
          <a:p>
            <a:pPr marL="457200" lvl="0" indent="0" algn="l" rtl="0">
              <a:spcBef>
                <a:spcPts val="0"/>
              </a:spcBef>
              <a:spcAft>
                <a:spcPts val="0"/>
              </a:spcAft>
              <a:buNone/>
            </a:pPr>
            <a:endParaRPr sz="1800" dirty="0">
              <a:latin typeface="Calibri"/>
              <a:ea typeface="Calibri"/>
              <a:cs typeface="Calibri"/>
              <a:sym typeface="Calibri"/>
            </a:endParaRPr>
          </a:p>
          <a:p>
            <a:pPr marL="0" lvl="0" indent="0" algn="l" rtl="0">
              <a:spcBef>
                <a:spcPts val="0"/>
              </a:spcBef>
              <a:spcAft>
                <a:spcPts val="0"/>
              </a:spcAft>
              <a:buNone/>
            </a:pPr>
            <a:r>
              <a:rPr lang="en-IN" sz="1800" dirty="0">
                <a:latin typeface="Calibri"/>
                <a:ea typeface="Calibri"/>
                <a:cs typeface="Calibri"/>
                <a:sym typeface="Calibri"/>
              </a:rPr>
              <a:t>CALCULATIONS:</a:t>
            </a:r>
            <a:endParaRPr sz="1800" dirty="0">
              <a:latin typeface="Calibri"/>
              <a:ea typeface="Calibri"/>
              <a:cs typeface="Calibri"/>
              <a:sym typeface="Calibri"/>
            </a:endParaRPr>
          </a:p>
          <a:p>
            <a:pPr marL="0" lvl="0" indent="0" algn="l" rtl="0">
              <a:spcBef>
                <a:spcPts val="0"/>
              </a:spcBef>
              <a:spcAft>
                <a:spcPts val="0"/>
              </a:spcAft>
              <a:buNone/>
            </a:pPr>
            <a:r>
              <a:rPr lang="en-IN" sz="1800" dirty="0">
                <a:latin typeface="Calibri"/>
                <a:ea typeface="Calibri"/>
                <a:cs typeface="Calibri"/>
                <a:sym typeface="Calibri"/>
              </a:rPr>
              <a:t>The reaction force of 8000N is considered on rear suspension bracing. (under the critical conditions)</a:t>
            </a:r>
            <a:endParaRPr sz="1800" dirty="0">
              <a:latin typeface="Calibri"/>
              <a:ea typeface="Calibri"/>
              <a:cs typeface="Calibri"/>
              <a:sym typeface="Calibri"/>
            </a:endParaRPr>
          </a:p>
          <a:p>
            <a:pPr marL="0" lvl="0" indent="0" algn="l" rtl="0">
              <a:spcBef>
                <a:spcPts val="0"/>
              </a:spcBef>
              <a:spcAft>
                <a:spcPts val="0"/>
              </a:spcAft>
              <a:buNone/>
            </a:pPr>
            <a:r>
              <a:rPr lang="en-IN" sz="1800" dirty="0">
                <a:latin typeface="Calibri"/>
                <a:ea typeface="Calibri"/>
                <a:cs typeface="Calibri"/>
                <a:sym typeface="Calibri"/>
              </a:rPr>
              <a:t>Considering two people weighing 115 kgs to be sitting on the seat, weighing 3 kgs each and a motor with its mounting to be 10 kgs, we get a total weight of 246kgs. Which is 2413.26 N of force.</a:t>
            </a:r>
            <a:endParaRPr sz="1800" dirty="0">
              <a:latin typeface="Calibri"/>
              <a:ea typeface="Calibri"/>
              <a:cs typeface="Calibri"/>
              <a:sym typeface="Calibri"/>
            </a:endParaRPr>
          </a:p>
          <a:p>
            <a:pPr marL="0" lvl="0" indent="0" algn="l" rtl="0">
              <a:spcBef>
                <a:spcPts val="0"/>
              </a:spcBef>
              <a:spcAft>
                <a:spcPts val="0"/>
              </a:spcAft>
              <a:buNone/>
            </a:pPr>
            <a:r>
              <a:rPr lang="en-IN" sz="1800" dirty="0">
                <a:latin typeface="Calibri"/>
                <a:ea typeface="Calibri"/>
                <a:cs typeface="Calibri"/>
                <a:sym typeface="Calibri"/>
              </a:rPr>
              <a:t>But we have taken a maximum force of 8000N to be acting on the seat members for extreme conditions. </a:t>
            </a:r>
            <a:endParaRPr sz="1800" dirty="0">
              <a:latin typeface="Calibri"/>
              <a:ea typeface="Calibri"/>
              <a:cs typeface="Calibri"/>
              <a:sym typeface="Calibri"/>
            </a:endParaRPr>
          </a:p>
          <a:p>
            <a:pPr marL="0" lvl="0" indent="0" algn="l" rtl="0">
              <a:spcBef>
                <a:spcPts val="0"/>
              </a:spcBef>
              <a:spcAft>
                <a:spcPts val="0"/>
              </a:spcAft>
              <a:buNone/>
            </a:pPr>
            <a:endParaRPr sz="1800" dirty="0">
              <a:latin typeface="Calibri"/>
              <a:ea typeface="Calibri"/>
              <a:cs typeface="Calibri"/>
              <a:sym typeface="Calibri"/>
            </a:endParaRPr>
          </a:p>
          <a:p>
            <a:pPr marL="0" lvl="0" indent="0" algn="l" rtl="0">
              <a:spcBef>
                <a:spcPts val="0"/>
              </a:spcBef>
              <a:spcAft>
                <a:spcPts val="0"/>
              </a:spcAft>
              <a:buNone/>
            </a:pPr>
            <a:endParaRPr sz="1800" dirty="0">
              <a:latin typeface="Calibri"/>
              <a:ea typeface="Calibri"/>
              <a:cs typeface="Calibri"/>
              <a:sym typeface="Calibri"/>
            </a:endParaRPr>
          </a:p>
          <a:p>
            <a:pPr marL="0" lvl="0" indent="0" algn="l" rtl="0">
              <a:spcBef>
                <a:spcPts val="0"/>
              </a:spcBef>
              <a:spcAft>
                <a:spcPts val="0"/>
              </a:spcAft>
              <a:buNone/>
            </a:pPr>
            <a:endParaRPr sz="1800" dirty="0">
              <a:latin typeface="Calibri"/>
              <a:ea typeface="Calibri"/>
              <a:cs typeface="Calibri"/>
              <a:sym typeface="Calibri"/>
            </a:endParaRPr>
          </a:p>
          <a:p>
            <a:pPr marL="0" lvl="0" indent="0" algn="l" rtl="0">
              <a:spcBef>
                <a:spcPts val="0"/>
              </a:spcBef>
              <a:spcAft>
                <a:spcPts val="0"/>
              </a:spcAft>
              <a:buNone/>
            </a:pPr>
            <a:endParaRPr sz="1800" dirty="0">
              <a:latin typeface="Calibri"/>
              <a:ea typeface="Calibri"/>
              <a:cs typeface="Calibri"/>
              <a:sym typeface="Calibri"/>
            </a:endParaRPr>
          </a:p>
          <a:p>
            <a:pPr marL="0" lvl="0" indent="0" algn="l" rtl="0">
              <a:spcBef>
                <a:spcPts val="0"/>
              </a:spcBef>
              <a:spcAft>
                <a:spcPts val="0"/>
              </a:spcAft>
              <a:buNone/>
            </a:pPr>
            <a:endParaRPr sz="1800" dirty="0">
              <a:latin typeface="Calibri"/>
              <a:ea typeface="Calibri"/>
              <a:cs typeface="Calibri"/>
              <a:sym typeface="Calibri"/>
            </a:endParaRPr>
          </a:p>
        </p:txBody>
      </p:sp>
      <p:sp>
        <p:nvSpPr>
          <p:cNvPr id="3" name="Google Shape;129;p15">
            <a:extLst>
              <a:ext uri="{FF2B5EF4-FFF2-40B4-BE49-F238E27FC236}">
                <a16:creationId xmlns:a16="http://schemas.microsoft.com/office/drawing/2014/main" id="{8EA0D423-4863-4CB4-9A5C-F48A4E492CB3}"/>
              </a:ext>
            </a:extLst>
          </p:cNvPr>
          <p:cNvSpPr txBox="1"/>
          <p:nvPr/>
        </p:nvSpPr>
        <p:spPr>
          <a:xfrm>
            <a:off x="11467643" y="6288258"/>
            <a:ext cx="548640" cy="430887"/>
          </a:xfrm>
          <a:prstGeom prst="rect">
            <a:avLst/>
          </a:prstGeom>
          <a:solidFill>
            <a:srgbClr val="8DA9DB"/>
          </a:solidFill>
          <a:ln w="9525"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1100" b="1" i="0" u="none" strike="noStrike" cap="none" dirty="0">
                <a:solidFill>
                  <a:schemeClr val="dk1"/>
                </a:solidFill>
                <a:latin typeface="Calibri"/>
                <a:ea typeface="Calibri"/>
                <a:cs typeface="Calibri"/>
                <a:sym typeface="Calibri"/>
              </a:rPr>
              <a:t>Page 2.9</a:t>
            </a:r>
            <a:endParaRPr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26"/>
          <p:cNvSpPr txBox="1"/>
          <p:nvPr/>
        </p:nvSpPr>
        <p:spPr>
          <a:xfrm>
            <a:off x="1097300" y="895000"/>
            <a:ext cx="8977500" cy="6849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IN" sz="1900" b="1">
                <a:latin typeface="Calibri"/>
                <a:ea typeface="Calibri"/>
                <a:cs typeface="Calibri"/>
                <a:sym typeface="Calibri"/>
              </a:rPr>
              <a:t>HARDPOINT (for Mounting Tabs)</a:t>
            </a:r>
            <a:endParaRPr>
              <a:latin typeface="Calibri"/>
              <a:ea typeface="Calibri"/>
              <a:cs typeface="Calibri"/>
              <a:sym typeface="Calibri"/>
            </a:endParaRPr>
          </a:p>
          <a:p>
            <a:pPr marL="0" lvl="0" indent="0" algn="l" rtl="0">
              <a:spcBef>
                <a:spcPts val="0"/>
              </a:spcBef>
              <a:spcAft>
                <a:spcPts val="0"/>
              </a:spcAft>
              <a:buNone/>
            </a:pPr>
            <a:r>
              <a:rPr lang="en-IN" sz="1800">
                <a:latin typeface="Calibri"/>
                <a:ea typeface="Calibri"/>
                <a:cs typeface="Calibri"/>
                <a:sym typeface="Calibri"/>
              </a:rPr>
              <a:t>For the boundary conditions of the Mounting tabs, the hole in the mounting tabs where we insert the bolt is given a force and the curved surface were the mounting tab is welded to the frame is kept fixed.</a:t>
            </a:r>
            <a:endParaRPr sz="1800">
              <a:latin typeface="Calibri"/>
              <a:ea typeface="Calibri"/>
              <a:cs typeface="Calibri"/>
              <a:sym typeface="Calibri"/>
            </a:endParaRPr>
          </a:p>
          <a:p>
            <a:pPr marL="0" lvl="0" indent="0" algn="l" rtl="0">
              <a:spcBef>
                <a:spcPts val="0"/>
              </a:spcBef>
              <a:spcAft>
                <a:spcPts val="0"/>
              </a:spcAft>
              <a:buNone/>
            </a:pPr>
            <a:endParaRPr sz="1800">
              <a:latin typeface="Calibri"/>
              <a:ea typeface="Calibri"/>
              <a:cs typeface="Calibri"/>
              <a:sym typeface="Calibri"/>
            </a:endParaRPr>
          </a:p>
          <a:p>
            <a:pPr marL="0" lvl="0" indent="0" algn="l" rtl="0">
              <a:spcBef>
                <a:spcPts val="0"/>
              </a:spcBef>
              <a:spcAft>
                <a:spcPts val="0"/>
              </a:spcAft>
              <a:buNone/>
            </a:pPr>
            <a:r>
              <a:rPr lang="en-IN" sz="1800">
                <a:latin typeface="Calibri"/>
                <a:ea typeface="Calibri"/>
                <a:cs typeface="Calibri"/>
                <a:sym typeface="Calibri"/>
              </a:rPr>
              <a:t>ASSUMPTIONS:</a:t>
            </a:r>
            <a:endParaRPr sz="1800">
              <a:latin typeface="Calibri"/>
              <a:ea typeface="Calibri"/>
              <a:cs typeface="Calibri"/>
              <a:sym typeface="Calibri"/>
            </a:endParaRPr>
          </a:p>
          <a:p>
            <a:pPr marL="457200" lvl="0" indent="-342900" algn="l" rtl="0">
              <a:spcBef>
                <a:spcPts val="0"/>
              </a:spcBef>
              <a:spcAft>
                <a:spcPts val="0"/>
              </a:spcAft>
              <a:buSzPts val="1800"/>
              <a:buFont typeface="Calibri"/>
              <a:buChar char="●"/>
            </a:pPr>
            <a:r>
              <a:rPr lang="en-IN" sz="1800">
                <a:latin typeface="Calibri"/>
                <a:ea typeface="Calibri"/>
                <a:cs typeface="Calibri"/>
                <a:sym typeface="Calibri"/>
              </a:rPr>
              <a:t>The vehicle passes over a bump and load is transferred to the mounting tab.</a:t>
            </a:r>
            <a:endParaRPr sz="1800">
              <a:latin typeface="Calibri"/>
              <a:ea typeface="Calibri"/>
              <a:cs typeface="Calibri"/>
              <a:sym typeface="Calibri"/>
            </a:endParaRPr>
          </a:p>
          <a:p>
            <a:pPr marL="457200" lvl="0" indent="-342900" algn="l" rtl="0">
              <a:spcBef>
                <a:spcPts val="0"/>
              </a:spcBef>
              <a:spcAft>
                <a:spcPts val="0"/>
              </a:spcAft>
              <a:buSzPts val="1800"/>
              <a:buFont typeface="Calibri"/>
              <a:buChar char="●"/>
            </a:pPr>
            <a:r>
              <a:rPr lang="en-IN" sz="1800">
                <a:latin typeface="Calibri"/>
                <a:ea typeface="Calibri"/>
                <a:cs typeface="Calibri"/>
                <a:sym typeface="Calibri"/>
              </a:rPr>
              <a:t>The ratio of weight distribution over the front axle to the rear axle is </a:t>
            </a:r>
            <a:r>
              <a:rPr lang="en-IN" sz="1800" b="1">
                <a:latin typeface="Calibri"/>
                <a:ea typeface="Calibri"/>
                <a:cs typeface="Calibri"/>
                <a:sym typeface="Calibri"/>
              </a:rPr>
              <a:t>46.6:53.4</a:t>
            </a:r>
            <a:r>
              <a:rPr lang="en-IN" sz="1800">
                <a:latin typeface="Calibri"/>
                <a:ea typeface="Calibri"/>
                <a:cs typeface="Calibri"/>
                <a:sym typeface="Calibri"/>
              </a:rPr>
              <a:t>. </a:t>
            </a:r>
            <a:endParaRPr sz="1800">
              <a:latin typeface="Calibri"/>
              <a:ea typeface="Calibri"/>
              <a:cs typeface="Calibri"/>
              <a:sym typeface="Calibri"/>
            </a:endParaRPr>
          </a:p>
          <a:p>
            <a:pPr marL="457200" lvl="0" indent="-342900" algn="l" rtl="0">
              <a:spcBef>
                <a:spcPts val="0"/>
              </a:spcBef>
              <a:spcAft>
                <a:spcPts val="0"/>
              </a:spcAft>
              <a:buSzPts val="1800"/>
              <a:buFont typeface="Calibri"/>
              <a:buChar char="●"/>
            </a:pPr>
            <a:r>
              <a:rPr lang="en-IN" sz="1800">
                <a:latin typeface="Calibri"/>
                <a:ea typeface="Calibri"/>
                <a:cs typeface="Calibri"/>
                <a:sym typeface="Calibri"/>
              </a:rPr>
              <a:t>Mass of the vehicle is 270 kgs. [120kg (</a:t>
            </a:r>
            <a:r>
              <a:rPr lang="en-IN" sz="1800" i="1">
                <a:latin typeface="Calibri"/>
                <a:ea typeface="Calibri"/>
                <a:cs typeface="Calibri"/>
                <a:sym typeface="Calibri"/>
              </a:rPr>
              <a:t>Total vehicle</a:t>
            </a:r>
            <a:r>
              <a:rPr lang="en-IN" sz="1800">
                <a:latin typeface="Calibri"/>
                <a:ea typeface="Calibri"/>
                <a:cs typeface="Calibri"/>
                <a:sym typeface="Calibri"/>
              </a:rPr>
              <a:t>) + 75x2 (</a:t>
            </a:r>
            <a:r>
              <a:rPr lang="en-IN" sz="1800" i="1">
                <a:latin typeface="Calibri"/>
                <a:ea typeface="Calibri"/>
                <a:cs typeface="Calibri"/>
                <a:sym typeface="Calibri"/>
              </a:rPr>
              <a:t>Drivers</a:t>
            </a:r>
            <a:r>
              <a:rPr lang="en-IN" sz="1800">
                <a:latin typeface="Calibri"/>
                <a:ea typeface="Calibri"/>
                <a:cs typeface="Calibri"/>
                <a:sym typeface="Calibri"/>
              </a:rPr>
              <a:t>)]</a:t>
            </a:r>
            <a:endParaRPr sz="1800">
              <a:latin typeface="Calibri"/>
              <a:ea typeface="Calibri"/>
              <a:cs typeface="Calibri"/>
              <a:sym typeface="Calibri"/>
            </a:endParaRPr>
          </a:p>
          <a:p>
            <a:pPr marL="457200" lvl="0" indent="0" algn="l" rtl="0">
              <a:spcBef>
                <a:spcPts val="0"/>
              </a:spcBef>
              <a:spcAft>
                <a:spcPts val="0"/>
              </a:spcAft>
              <a:buNone/>
            </a:pPr>
            <a:endParaRPr sz="1800">
              <a:latin typeface="Calibri"/>
              <a:ea typeface="Calibri"/>
              <a:cs typeface="Calibri"/>
              <a:sym typeface="Calibri"/>
            </a:endParaRPr>
          </a:p>
          <a:p>
            <a:pPr marL="0" lvl="0" indent="0" algn="l" rtl="0">
              <a:spcBef>
                <a:spcPts val="0"/>
              </a:spcBef>
              <a:spcAft>
                <a:spcPts val="0"/>
              </a:spcAft>
              <a:buNone/>
            </a:pPr>
            <a:r>
              <a:rPr lang="en-IN" sz="1800">
                <a:latin typeface="Calibri"/>
                <a:ea typeface="Calibri"/>
                <a:cs typeface="Calibri"/>
                <a:sym typeface="Calibri"/>
              </a:rPr>
              <a:t>CALCULATIONS:</a:t>
            </a:r>
            <a:endParaRPr sz="1800">
              <a:latin typeface="Calibri"/>
              <a:ea typeface="Calibri"/>
              <a:cs typeface="Calibri"/>
              <a:sym typeface="Calibri"/>
            </a:endParaRPr>
          </a:p>
          <a:p>
            <a:pPr marL="0" lvl="0" indent="0" algn="l" rtl="0">
              <a:spcBef>
                <a:spcPts val="0"/>
              </a:spcBef>
              <a:spcAft>
                <a:spcPts val="0"/>
              </a:spcAft>
              <a:buNone/>
            </a:pPr>
            <a:r>
              <a:rPr lang="en-IN" sz="1800">
                <a:latin typeface="Calibri"/>
                <a:ea typeface="Calibri"/>
                <a:cs typeface="Calibri"/>
                <a:sym typeface="Calibri"/>
              </a:rPr>
              <a:t>weight distribution of vehicle is 46.6:53.4</a:t>
            </a:r>
            <a:endParaRPr sz="1800">
              <a:latin typeface="Calibri"/>
              <a:ea typeface="Calibri"/>
              <a:cs typeface="Calibri"/>
              <a:sym typeface="Calibri"/>
            </a:endParaRPr>
          </a:p>
          <a:p>
            <a:pPr marL="0" lvl="0" indent="0" algn="l" rtl="0">
              <a:spcBef>
                <a:spcPts val="0"/>
              </a:spcBef>
              <a:spcAft>
                <a:spcPts val="0"/>
              </a:spcAft>
              <a:buNone/>
            </a:pPr>
            <a:r>
              <a:rPr lang="en-IN" sz="1800">
                <a:latin typeface="Calibri"/>
                <a:ea typeface="Calibri"/>
                <a:cs typeface="Calibri"/>
                <a:sym typeface="Calibri"/>
              </a:rPr>
              <a:t>under critical conditions we performed analysis</a:t>
            </a:r>
            <a:endParaRPr sz="1800">
              <a:latin typeface="Calibri"/>
              <a:ea typeface="Calibri"/>
              <a:cs typeface="Calibri"/>
              <a:sym typeface="Calibri"/>
            </a:endParaRPr>
          </a:p>
          <a:p>
            <a:pPr marL="0" lvl="0" indent="0" algn="l" rtl="0">
              <a:spcBef>
                <a:spcPts val="0"/>
              </a:spcBef>
              <a:spcAft>
                <a:spcPts val="0"/>
              </a:spcAft>
              <a:buNone/>
            </a:pPr>
            <a:r>
              <a:rPr lang="en-IN" sz="1800">
                <a:latin typeface="Calibri"/>
                <a:ea typeface="Calibri"/>
                <a:cs typeface="Calibri"/>
                <a:sym typeface="Calibri"/>
              </a:rPr>
              <a:t>weight of vehicle including drivers=340</a:t>
            </a:r>
            <a:endParaRPr sz="1800">
              <a:latin typeface="Calibri"/>
              <a:ea typeface="Calibri"/>
              <a:cs typeface="Calibri"/>
              <a:sym typeface="Calibri"/>
            </a:endParaRPr>
          </a:p>
          <a:p>
            <a:pPr marL="0" lvl="0" indent="0" algn="l" rtl="0">
              <a:spcBef>
                <a:spcPts val="0"/>
              </a:spcBef>
              <a:spcAft>
                <a:spcPts val="0"/>
              </a:spcAft>
              <a:buNone/>
            </a:pPr>
            <a:r>
              <a:rPr lang="en-IN" sz="1800">
                <a:latin typeface="Calibri"/>
                <a:ea typeface="Calibri"/>
                <a:cs typeface="Calibri"/>
                <a:sym typeface="Calibri"/>
              </a:rPr>
              <a:t>The reaction force of 1500 is considered.</a:t>
            </a:r>
            <a:endParaRPr sz="1800">
              <a:latin typeface="Calibri"/>
              <a:ea typeface="Calibri"/>
              <a:cs typeface="Calibri"/>
              <a:sym typeface="Calibri"/>
            </a:endParaRPr>
          </a:p>
          <a:p>
            <a:pPr marL="0" lvl="0" indent="0" algn="l" rtl="0">
              <a:spcBef>
                <a:spcPts val="0"/>
              </a:spcBef>
              <a:spcAft>
                <a:spcPts val="0"/>
              </a:spcAft>
              <a:buNone/>
            </a:pPr>
            <a:r>
              <a:rPr lang="en-IN" sz="1800">
                <a:latin typeface="Calibri"/>
                <a:ea typeface="Calibri"/>
                <a:cs typeface="Calibri"/>
                <a:sym typeface="Calibri"/>
              </a:rPr>
              <a:t>Reaction force = 340x (46.4/2) x100x10</a:t>
            </a:r>
            <a:endParaRPr sz="1800">
              <a:latin typeface="Calibri"/>
              <a:ea typeface="Calibri"/>
              <a:cs typeface="Calibri"/>
              <a:sym typeface="Calibri"/>
            </a:endParaRPr>
          </a:p>
          <a:p>
            <a:pPr marL="0" lvl="0" indent="0" algn="l" rtl="0">
              <a:spcBef>
                <a:spcPts val="0"/>
              </a:spcBef>
              <a:spcAft>
                <a:spcPts val="0"/>
              </a:spcAft>
              <a:buNone/>
            </a:pPr>
            <a:r>
              <a:rPr lang="en-IN" sz="1800">
                <a:latin typeface="Calibri"/>
                <a:ea typeface="Calibri"/>
                <a:cs typeface="Calibri"/>
                <a:sym typeface="Calibri"/>
              </a:rPr>
              <a:t>                          ~ 800N</a:t>
            </a:r>
            <a:endParaRPr sz="1800">
              <a:latin typeface="Calibri"/>
              <a:ea typeface="Calibri"/>
              <a:cs typeface="Calibri"/>
              <a:sym typeface="Calibri"/>
            </a:endParaRPr>
          </a:p>
          <a:p>
            <a:pPr marL="0" lvl="0" indent="0" algn="l" rtl="0">
              <a:spcBef>
                <a:spcPts val="0"/>
              </a:spcBef>
              <a:spcAft>
                <a:spcPts val="0"/>
              </a:spcAft>
              <a:buNone/>
            </a:pPr>
            <a:endParaRPr sz="1800">
              <a:latin typeface="Calibri"/>
              <a:ea typeface="Calibri"/>
              <a:cs typeface="Calibri"/>
              <a:sym typeface="Calibri"/>
            </a:endParaRPr>
          </a:p>
          <a:p>
            <a:pPr marL="0" lvl="0" indent="0" algn="l" rtl="0">
              <a:spcBef>
                <a:spcPts val="0"/>
              </a:spcBef>
              <a:spcAft>
                <a:spcPts val="0"/>
              </a:spcAft>
              <a:buNone/>
            </a:pPr>
            <a:endParaRPr sz="1800">
              <a:latin typeface="Calibri"/>
              <a:ea typeface="Calibri"/>
              <a:cs typeface="Calibri"/>
              <a:sym typeface="Calibri"/>
            </a:endParaRPr>
          </a:p>
          <a:p>
            <a:pPr marL="0" lvl="0" indent="0" algn="l" rtl="0">
              <a:spcBef>
                <a:spcPts val="0"/>
              </a:spcBef>
              <a:spcAft>
                <a:spcPts val="0"/>
              </a:spcAft>
              <a:buNone/>
            </a:pPr>
            <a:endParaRPr sz="1800">
              <a:latin typeface="Calibri"/>
              <a:ea typeface="Calibri"/>
              <a:cs typeface="Calibri"/>
              <a:sym typeface="Calibri"/>
            </a:endParaRPr>
          </a:p>
          <a:p>
            <a:pPr marL="0" lvl="0" indent="0" algn="l" rtl="0">
              <a:spcBef>
                <a:spcPts val="0"/>
              </a:spcBef>
              <a:spcAft>
                <a:spcPts val="0"/>
              </a:spcAft>
              <a:buNone/>
            </a:pPr>
            <a:endParaRPr sz="1800">
              <a:latin typeface="Calibri"/>
              <a:ea typeface="Calibri"/>
              <a:cs typeface="Calibri"/>
              <a:sym typeface="Calibri"/>
            </a:endParaRPr>
          </a:p>
          <a:p>
            <a:pPr marL="0" lvl="0" indent="0" algn="l" rtl="0">
              <a:spcBef>
                <a:spcPts val="0"/>
              </a:spcBef>
              <a:spcAft>
                <a:spcPts val="0"/>
              </a:spcAft>
              <a:buNone/>
            </a:pPr>
            <a:endParaRPr sz="1800">
              <a:latin typeface="Calibri"/>
              <a:ea typeface="Calibri"/>
              <a:cs typeface="Calibri"/>
              <a:sym typeface="Calibri"/>
            </a:endParaRPr>
          </a:p>
          <a:p>
            <a:pPr marL="0" lvl="0" indent="0" algn="l" rtl="0">
              <a:spcBef>
                <a:spcPts val="0"/>
              </a:spcBef>
              <a:spcAft>
                <a:spcPts val="0"/>
              </a:spcAft>
              <a:buNone/>
            </a:pPr>
            <a:endParaRPr sz="1800">
              <a:latin typeface="Calibri"/>
              <a:ea typeface="Calibri"/>
              <a:cs typeface="Calibri"/>
              <a:sym typeface="Calibri"/>
            </a:endParaRPr>
          </a:p>
          <a:p>
            <a:pPr marL="0" lvl="0" indent="0" algn="l" rtl="0">
              <a:spcBef>
                <a:spcPts val="0"/>
              </a:spcBef>
              <a:spcAft>
                <a:spcPts val="0"/>
              </a:spcAft>
              <a:buNone/>
            </a:pPr>
            <a:endParaRPr sz="1800">
              <a:latin typeface="Calibri"/>
              <a:ea typeface="Calibri"/>
              <a:cs typeface="Calibri"/>
              <a:sym typeface="Calibri"/>
            </a:endParaRPr>
          </a:p>
        </p:txBody>
      </p:sp>
      <p:sp>
        <p:nvSpPr>
          <p:cNvPr id="3" name="Google Shape;129;p15">
            <a:extLst>
              <a:ext uri="{FF2B5EF4-FFF2-40B4-BE49-F238E27FC236}">
                <a16:creationId xmlns:a16="http://schemas.microsoft.com/office/drawing/2014/main" id="{B7E4BD67-60B4-4B18-A346-E67A1CE7D5CB}"/>
              </a:ext>
            </a:extLst>
          </p:cNvPr>
          <p:cNvSpPr txBox="1"/>
          <p:nvPr/>
        </p:nvSpPr>
        <p:spPr>
          <a:xfrm>
            <a:off x="11467643" y="6288258"/>
            <a:ext cx="548640" cy="430887"/>
          </a:xfrm>
          <a:prstGeom prst="rect">
            <a:avLst/>
          </a:prstGeom>
          <a:solidFill>
            <a:srgbClr val="8DA9DB"/>
          </a:solidFill>
          <a:ln w="9525"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1100" b="1" i="0" u="none" strike="noStrike" cap="none" dirty="0">
                <a:solidFill>
                  <a:schemeClr val="dk1"/>
                </a:solidFill>
                <a:latin typeface="Calibri"/>
                <a:ea typeface="Calibri"/>
                <a:cs typeface="Calibri"/>
                <a:sym typeface="Calibri"/>
              </a:rPr>
              <a:t>Page 2.10</a:t>
            </a:r>
            <a:endParaRPr dirty="0"/>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Shape 221"/>
        <p:cNvGrpSpPr/>
        <p:nvPr/>
      </p:nvGrpSpPr>
      <p:grpSpPr>
        <a:xfrm>
          <a:off x="0" y="0"/>
          <a:ext cx="0" cy="0"/>
          <a:chOff x="0" y="0"/>
          <a:chExt cx="0" cy="0"/>
        </a:xfrm>
      </p:grpSpPr>
      <p:sp>
        <p:nvSpPr>
          <p:cNvPr id="222" name="Google Shape;222;p27"/>
          <p:cNvSpPr txBox="1"/>
          <p:nvPr/>
        </p:nvSpPr>
        <p:spPr>
          <a:xfrm>
            <a:off x="11467643" y="6288258"/>
            <a:ext cx="548700" cy="430800"/>
          </a:xfrm>
          <a:prstGeom prst="rect">
            <a:avLst/>
          </a:prstGeom>
          <a:solidFill>
            <a:srgbClr val="8DA9DB"/>
          </a:solidFill>
          <a:ln cap="flat" cmpd="sng" w="9525">
            <a:solidFill>
              <a:schemeClr val="dk1"/>
            </a:solidFill>
            <a:prstDash val="solid"/>
            <a:round/>
            <a:headEnd len="sm" type="none" w="sm"/>
            <a:tailEnd len="sm" type="none" w="sm"/>
          </a:ln>
        </p:spPr>
        <p:txBody>
          <a:bodyPr anchor="t" anchorCtr="0" bIns="45700" lIns="91425" rIns="91425" spcFirstLastPara="1" tIns="45700" wrap="square">
            <a:spAutoFit/>
          </a:bodyPr>
          <a:lstStyle/>
          <a:p>
            <a:pPr algn="ctr" indent="0" lvl="0" marL="0" marR="0" rtl="0">
              <a:spcBef>
                <a:spcPts val="0"/>
              </a:spcBef>
              <a:spcAft>
                <a:spcPts val="0"/>
              </a:spcAft>
              <a:buNone/>
            </a:pPr>
            <a:r>
              <a:rPr b="1" cap="none" i="0" lang="en-IN" strike="noStrike" sz="1100" u="none">
                <a:solidFill>
                  <a:schemeClr val="dk1"/>
                </a:solidFill>
                <a:latin typeface="Calibri"/>
                <a:ea typeface="Calibri"/>
                <a:cs typeface="Calibri"/>
                <a:sym typeface="Calibri"/>
              </a:rPr>
              <a:t>Page 3.1</a:t>
            </a:r>
            <a:endParaRPr/>
          </a:p>
        </p:txBody>
      </p:sp>
      <p:sp>
        <p:nvSpPr>
          <p:cNvPr id="223" name="Google Shape;223;p27"/>
          <p:cNvSpPr txBox="1"/>
          <p:nvPr/>
        </p:nvSpPr>
        <p:spPr>
          <a:xfrm>
            <a:off x="2308950" y="177503"/>
            <a:ext cx="7574100" cy="1050000"/>
          </a:xfrm>
          <a:prstGeom prst="rect">
            <a:avLst/>
          </a:prstGeom>
          <a:noFill/>
          <a:ln>
            <a:noFill/>
          </a:ln>
        </p:spPr>
        <p:txBody>
          <a:bodyPr anchor="ctr" anchorCtr="0" bIns="45700" lIns="91425" rIns="91425" spcFirstLastPara="1" tIns="45700" wrap="square">
            <a:normAutofit lnSpcReduction="10000"/>
          </a:bodyPr>
          <a:lstStyle/>
          <a:p>
            <a:pPr algn="ctr" indent="0" lvl="0" marL="0" marR="0" rtl="0">
              <a:lnSpc>
                <a:spcPct val="90000"/>
              </a:lnSpc>
              <a:spcBef>
                <a:spcPts val="0"/>
              </a:spcBef>
              <a:spcAft>
                <a:spcPts val="0"/>
              </a:spcAft>
              <a:buClr>
                <a:schemeClr val="dk1"/>
              </a:buClr>
              <a:buSzPts val="2800"/>
              <a:buFont typeface="Calibri"/>
              <a:buNone/>
            </a:pPr>
            <a:r>
              <a:rPr b="1" cap="none" i="0" lang="en-IN" strike="noStrike" sz="2800" u="sng">
                <a:solidFill>
                  <a:schemeClr val="dk1"/>
                </a:solidFill>
                <a:latin typeface="Calibri"/>
                <a:ea typeface="Calibri"/>
                <a:cs typeface="Calibri"/>
                <a:sym typeface="Calibri"/>
              </a:rPr>
              <a:t>FE modelling and CAE Analysis of Frame</a:t>
            </a:r>
            <a:endParaRPr b="1" cap="none" i="0" strike="noStrike" sz="2800" u="sng">
              <a:solidFill>
                <a:schemeClr val="dk1"/>
              </a:solidFill>
              <a:latin typeface="Calibri"/>
              <a:ea typeface="Calibri"/>
              <a:cs typeface="Calibri"/>
              <a:sym typeface="Calibri"/>
            </a:endParaRPr>
          </a:p>
          <a:p>
            <a:pPr algn="ctr" indent="0" lvl="0" marL="0" marR="0" rtl="0">
              <a:lnSpc>
                <a:spcPct val="90000"/>
              </a:lnSpc>
              <a:spcBef>
                <a:spcPts val="0"/>
              </a:spcBef>
              <a:spcAft>
                <a:spcPts val="0"/>
              </a:spcAft>
              <a:buClr>
                <a:schemeClr val="dk1"/>
              </a:buClr>
              <a:buSzPts val="2800"/>
              <a:buFont typeface="Calibri"/>
              <a:buNone/>
            </a:pPr>
            <a:endParaRPr b="1" sz="2800" u="sng">
              <a:solidFill>
                <a:schemeClr val="dk1"/>
              </a:solidFill>
              <a:latin typeface="Calibri"/>
              <a:ea typeface="Calibri"/>
              <a:cs typeface="Calibri"/>
              <a:sym typeface="Calibri"/>
            </a:endParaRPr>
          </a:p>
          <a:p>
            <a:pPr algn="ctr" indent="0" lvl="0" marL="0" marR="0" rtl="0">
              <a:lnSpc>
                <a:spcPct val="90000"/>
              </a:lnSpc>
              <a:spcBef>
                <a:spcPts val="0"/>
              </a:spcBef>
              <a:spcAft>
                <a:spcPts val="0"/>
              </a:spcAft>
              <a:buClr>
                <a:schemeClr val="dk1"/>
              </a:buClr>
              <a:buSzPts val="2800"/>
              <a:buFont typeface="Calibri"/>
              <a:buNone/>
            </a:pPr>
            <a:r>
              <a:rPr b="1" lang="en-IN" sz="2191" u="sng">
                <a:solidFill>
                  <a:schemeClr val="dk1"/>
                </a:solidFill>
                <a:latin typeface="Calibri"/>
                <a:ea typeface="Calibri"/>
                <a:cs typeface="Calibri"/>
                <a:sym typeface="Calibri"/>
              </a:rPr>
              <a:t>(Iteration 1)</a:t>
            </a:r>
            <a:endParaRPr b="1" sz="2191" u="sng">
              <a:solidFill>
                <a:schemeClr val="dk1"/>
              </a:solidFill>
              <a:latin typeface="Calibri"/>
              <a:ea typeface="Calibri"/>
              <a:cs typeface="Calibri"/>
              <a:sym typeface="Calibri"/>
            </a:endParaRPr>
          </a:p>
        </p:txBody>
      </p:sp>
      <p:sp>
        <p:nvSpPr>
          <p:cNvPr id="224" name="Google Shape;224;p27"/>
          <p:cNvSpPr txBox="1"/>
          <p:nvPr/>
        </p:nvSpPr>
        <p:spPr>
          <a:xfrm>
            <a:off x="792475" y="1227500"/>
            <a:ext cx="3297300" cy="738900"/>
          </a:xfrm>
          <a:prstGeom prst="rect">
            <a:avLst/>
          </a:prstGeom>
          <a:noFill/>
          <a:ln>
            <a:noFill/>
          </a:ln>
        </p:spPr>
        <p:txBody>
          <a:bodyPr anchor="t" anchorCtr="0" bIns="91425" lIns="91425" rIns="91425" spcFirstLastPara="1" tIns="91425" wrap="square">
            <a:spAutoFit/>
          </a:bodyPr>
          <a:lstStyle/>
          <a:p>
            <a:pPr algn="l" indent="0" lvl="0" marL="0" rtl="0">
              <a:spcBef>
                <a:spcPts val="0"/>
              </a:spcBef>
              <a:spcAft>
                <a:spcPts val="0"/>
              </a:spcAft>
              <a:buNone/>
            </a:pPr>
            <a:r>
              <a:rPr b="1" lang="en-IN" sz="1800">
                <a:latin typeface="Calibri"/>
                <a:ea typeface="Calibri"/>
                <a:cs typeface="Calibri"/>
                <a:sym typeface="Calibri"/>
              </a:rPr>
              <a:t>FRONT IMPACT</a:t>
            </a:r>
            <a:endParaRPr b="1" sz="1800">
              <a:latin typeface="Calibri"/>
              <a:ea typeface="Calibri"/>
              <a:cs typeface="Calibri"/>
              <a:sym typeface="Calibri"/>
            </a:endParaRPr>
          </a:p>
          <a:p>
            <a:pPr algn="l" indent="0" lvl="0" marL="0" rtl="0">
              <a:spcBef>
                <a:spcPts val="0"/>
              </a:spcBef>
              <a:spcAft>
                <a:spcPts val="0"/>
              </a:spcAft>
              <a:buNone/>
            </a:pPr>
            <a:r>
              <a:rPr b="1" lang="en-IN" sz="1800" u="sng">
                <a:latin typeface="Calibri"/>
                <a:ea typeface="Calibri"/>
                <a:cs typeface="Calibri"/>
                <a:sym typeface="Calibri"/>
              </a:rPr>
              <a:t>Pre-Processing :</a:t>
            </a:r>
            <a:endParaRPr b="1" sz="1800" u="sng">
              <a:latin typeface="Calibri"/>
              <a:ea typeface="Calibri"/>
              <a:cs typeface="Calibri"/>
              <a:sym typeface="Calibri"/>
            </a:endParaRPr>
          </a:p>
        </p:txBody>
      </p:sp>
      <p:pic>
        <p:nvPicPr>
          <p:cNvPr id="225" name="Google Shape;225;p27"/>
          <p:cNvPicPr preferRelativeResize="0"/>
          <p:nvPr/>
        </p:nvPicPr>
        <p:blipFill rotWithShape="1">
          <a:blip r:embed="rId3">
            <a:alphaModFix/>
          </a:blip>
          <a:srcRect b="7" r="-15"/>
          <a:stretch/>
        </p:blipFill>
        <p:spPr>
          <a:xfrm>
            <a:off x="6561750" y="2123550"/>
            <a:ext cx="5175824" cy="3868900"/>
          </a:xfrm>
          <a:prstGeom prst="rect">
            <a:avLst/>
          </a:prstGeom>
          <a:noFill/>
          <a:ln cap="flat" cmpd="sng" w="38100">
            <a:solidFill>
              <a:schemeClr val="dk1"/>
            </a:solidFill>
            <a:prstDash val="solid"/>
            <a:round/>
            <a:headEnd len="sm" type="none" w="sm"/>
            <a:tailEnd len="sm" type="none" w="sm"/>
          </a:ln>
        </p:spPr>
      </p:pic>
      <p:sp>
        <p:nvSpPr>
          <p:cNvPr id="226" name="Google Shape;226;p27"/>
          <p:cNvSpPr txBox="1"/>
          <p:nvPr/>
        </p:nvSpPr>
        <p:spPr>
          <a:xfrm>
            <a:off x="7045550" y="6090475"/>
            <a:ext cx="4031700" cy="400200"/>
          </a:xfrm>
          <a:prstGeom prst="rect">
            <a:avLst/>
          </a:prstGeom>
          <a:noFill/>
          <a:ln>
            <a:noFill/>
          </a:ln>
        </p:spPr>
        <p:txBody>
          <a:bodyPr anchor="ctr" anchorCtr="0" bIns="91425" lIns="91425" rIns="91425" spcFirstLastPara="1" tIns="91425" wrap="square">
            <a:noAutofit/>
          </a:bodyPr>
          <a:lstStyle/>
          <a:p>
            <a:pPr algn="ctr" indent="0" lvl="0" marL="0" rtl="0">
              <a:spcBef>
                <a:spcPts val="0"/>
              </a:spcBef>
              <a:spcAft>
                <a:spcPts val="0"/>
              </a:spcAft>
              <a:buNone/>
            </a:pPr>
            <a:r>
              <a:rPr b="1" lang="en-IN" sz="1700">
                <a:latin typeface="Calibri"/>
                <a:ea typeface="Calibri"/>
                <a:cs typeface="Calibri"/>
                <a:sym typeface="Calibri"/>
              </a:rPr>
              <a:t>Loading and Boundary Conditions</a:t>
            </a:r>
            <a:endParaRPr b="1" sz="1700">
              <a:latin typeface="Calibri"/>
              <a:ea typeface="Calibri"/>
              <a:cs typeface="Calibri"/>
              <a:sym typeface="Calibri"/>
            </a:endParaRPr>
          </a:p>
        </p:txBody>
      </p:sp>
      <p:pic>
        <p:nvPicPr>
          <p:cNvPr id="227" name="Google Shape;227;p27"/>
          <p:cNvPicPr preferRelativeResize="0"/>
          <p:nvPr/>
        </p:nvPicPr>
        <p:blipFill>
          <a:blip r:embed="rId4">
            <a:alphaModFix/>
          </a:blip>
          <a:stretch>
            <a:fillRect/>
          </a:stretch>
        </p:blipFill>
        <p:spPr>
          <a:xfrm>
            <a:off x="1291250" y="2123550"/>
            <a:ext cx="4668974" cy="3868900"/>
          </a:xfrm>
          <a:prstGeom prst="rect">
            <a:avLst/>
          </a:prstGeom>
          <a:noFill/>
          <a:ln cap="flat" cmpd="sng" w="38100">
            <a:solidFill>
              <a:schemeClr val="dk1"/>
            </a:solidFill>
            <a:prstDash val="solid"/>
            <a:round/>
            <a:headEnd len="sm" type="none" w="sm"/>
            <a:tailEnd len="sm" type="none" w="sm"/>
          </a:ln>
        </p:spPr>
      </p:pic>
      <p:sp>
        <p:nvSpPr>
          <p:cNvPr id="228" name="Google Shape;228;p27"/>
          <p:cNvSpPr txBox="1"/>
          <p:nvPr/>
        </p:nvSpPr>
        <p:spPr>
          <a:xfrm>
            <a:off x="1499050" y="6075025"/>
            <a:ext cx="3768600" cy="431100"/>
          </a:xfrm>
          <a:prstGeom prst="rect">
            <a:avLst/>
          </a:prstGeom>
          <a:noFill/>
          <a:ln>
            <a:noFill/>
          </a:ln>
        </p:spPr>
        <p:txBody>
          <a:bodyPr anchor="ctr" anchorCtr="0" bIns="91425" lIns="91425" rIns="91425" spcFirstLastPara="1" tIns="91425" wrap="square">
            <a:noAutofit/>
          </a:bodyPr>
          <a:lstStyle/>
          <a:p>
            <a:pPr algn="ctr" indent="0" lvl="0" marL="0" rtl="0">
              <a:spcBef>
                <a:spcPts val="0"/>
              </a:spcBef>
              <a:spcAft>
                <a:spcPts val="0"/>
              </a:spcAft>
              <a:buNone/>
            </a:pPr>
            <a:r>
              <a:rPr b="1" lang="en-IN" sz="1600">
                <a:latin typeface="Calibri"/>
                <a:ea typeface="Calibri"/>
                <a:cs typeface="Calibri"/>
                <a:sym typeface="Calibri"/>
              </a:rPr>
              <a:t>Meshed View</a:t>
            </a:r>
            <a:endParaRPr b="1" sz="1600">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28"/>
          <p:cNvSpPr txBox="1"/>
          <p:nvPr/>
        </p:nvSpPr>
        <p:spPr>
          <a:xfrm>
            <a:off x="11467643" y="6288258"/>
            <a:ext cx="548700" cy="430800"/>
          </a:xfrm>
          <a:prstGeom prst="rect">
            <a:avLst/>
          </a:prstGeom>
          <a:solidFill>
            <a:srgbClr val="8DA9DB"/>
          </a:solidFill>
          <a:ln w="9525"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1100" b="1" i="0" u="none" strike="noStrike" cap="none">
                <a:solidFill>
                  <a:schemeClr val="dk1"/>
                </a:solidFill>
                <a:latin typeface="Calibri"/>
                <a:ea typeface="Calibri"/>
                <a:cs typeface="Calibri"/>
                <a:sym typeface="Calibri"/>
              </a:rPr>
              <a:t>Page 3.</a:t>
            </a:r>
            <a:r>
              <a:rPr lang="en-IN" sz="1100" b="1">
                <a:solidFill>
                  <a:schemeClr val="dk1"/>
                </a:solidFill>
                <a:latin typeface="Calibri"/>
                <a:ea typeface="Calibri"/>
                <a:cs typeface="Calibri"/>
                <a:sym typeface="Calibri"/>
              </a:rPr>
              <a:t>2</a:t>
            </a:r>
            <a:endParaRPr/>
          </a:p>
        </p:txBody>
      </p:sp>
      <p:sp>
        <p:nvSpPr>
          <p:cNvPr id="234" name="Google Shape;234;p28"/>
          <p:cNvSpPr txBox="1"/>
          <p:nvPr/>
        </p:nvSpPr>
        <p:spPr>
          <a:xfrm>
            <a:off x="1644000" y="121700"/>
            <a:ext cx="32973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IN" sz="1800" b="1">
                <a:latin typeface="Calibri"/>
                <a:ea typeface="Calibri"/>
                <a:cs typeface="Calibri"/>
                <a:sym typeface="Calibri"/>
              </a:rPr>
              <a:t>FRONT IMPACT - Iteration 1</a:t>
            </a:r>
            <a:endParaRPr sz="1800" b="1">
              <a:latin typeface="Calibri"/>
              <a:ea typeface="Calibri"/>
              <a:cs typeface="Calibri"/>
              <a:sym typeface="Calibri"/>
            </a:endParaRPr>
          </a:p>
          <a:p>
            <a:pPr marL="0" lvl="0" indent="0" algn="l" rtl="0">
              <a:spcBef>
                <a:spcPts val="0"/>
              </a:spcBef>
              <a:spcAft>
                <a:spcPts val="0"/>
              </a:spcAft>
              <a:buNone/>
            </a:pPr>
            <a:r>
              <a:rPr lang="en-IN" sz="1800" b="1" u="sng">
                <a:latin typeface="Calibri"/>
                <a:ea typeface="Calibri"/>
                <a:cs typeface="Calibri"/>
                <a:sym typeface="Calibri"/>
              </a:rPr>
              <a:t>Post-Processing</a:t>
            </a:r>
            <a:endParaRPr sz="1800" b="1" u="sng">
              <a:latin typeface="Calibri"/>
              <a:ea typeface="Calibri"/>
              <a:cs typeface="Calibri"/>
              <a:sym typeface="Calibri"/>
            </a:endParaRPr>
          </a:p>
        </p:txBody>
      </p:sp>
      <p:pic>
        <p:nvPicPr>
          <p:cNvPr id="235" name="Google Shape;235;p28"/>
          <p:cNvPicPr preferRelativeResize="0"/>
          <p:nvPr/>
        </p:nvPicPr>
        <p:blipFill>
          <a:blip r:embed="rId3">
            <a:alphaModFix/>
          </a:blip>
          <a:stretch>
            <a:fillRect/>
          </a:stretch>
        </p:blipFill>
        <p:spPr>
          <a:xfrm>
            <a:off x="618750" y="985300"/>
            <a:ext cx="3572526" cy="2597726"/>
          </a:xfrm>
          <a:prstGeom prst="rect">
            <a:avLst/>
          </a:prstGeom>
          <a:noFill/>
          <a:ln w="38100" cap="flat" cmpd="sng">
            <a:solidFill>
              <a:schemeClr val="dk1"/>
            </a:solidFill>
            <a:prstDash val="solid"/>
            <a:round/>
            <a:headEnd type="none" w="sm" len="sm"/>
            <a:tailEnd type="none" w="sm" len="sm"/>
          </a:ln>
        </p:spPr>
      </p:pic>
      <p:pic>
        <p:nvPicPr>
          <p:cNvPr id="236" name="Google Shape;236;p28"/>
          <p:cNvPicPr preferRelativeResize="0"/>
          <p:nvPr/>
        </p:nvPicPr>
        <p:blipFill>
          <a:blip r:embed="rId4">
            <a:alphaModFix/>
          </a:blip>
          <a:stretch>
            <a:fillRect/>
          </a:stretch>
        </p:blipFill>
        <p:spPr>
          <a:xfrm>
            <a:off x="618750" y="3927450"/>
            <a:ext cx="3572522" cy="2597725"/>
          </a:xfrm>
          <a:prstGeom prst="rect">
            <a:avLst/>
          </a:prstGeom>
          <a:noFill/>
          <a:ln w="38100" cap="flat" cmpd="sng">
            <a:solidFill>
              <a:schemeClr val="dk1"/>
            </a:solidFill>
            <a:prstDash val="solid"/>
            <a:round/>
            <a:headEnd type="none" w="sm" len="sm"/>
            <a:tailEnd type="none" w="sm" len="sm"/>
          </a:ln>
        </p:spPr>
      </p:pic>
      <p:pic>
        <p:nvPicPr>
          <p:cNvPr id="237" name="Google Shape;237;p28"/>
          <p:cNvPicPr preferRelativeResize="0"/>
          <p:nvPr/>
        </p:nvPicPr>
        <p:blipFill>
          <a:blip r:embed="rId5">
            <a:alphaModFix/>
          </a:blip>
          <a:stretch>
            <a:fillRect/>
          </a:stretch>
        </p:blipFill>
        <p:spPr>
          <a:xfrm>
            <a:off x="7654575" y="985300"/>
            <a:ext cx="3572525" cy="2597725"/>
          </a:xfrm>
          <a:prstGeom prst="rect">
            <a:avLst/>
          </a:prstGeom>
          <a:noFill/>
          <a:ln w="38100" cap="flat" cmpd="sng">
            <a:solidFill>
              <a:schemeClr val="dk1"/>
            </a:solidFill>
            <a:prstDash val="solid"/>
            <a:round/>
            <a:headEnd type="none" w="sm" len="sm"/>
            <a:tailEnd type="none" w="sm" len="sm"/>
          </a:ln>
        </p:spPr>
      </p:pic>
      <p:sp>
        <p:nvSpPr>
          <p:cNvPr id="238" name="Google Shape;238;p28"/>
          <p:cNvSpPr txBox="1"/>
          <p:nvPr/>
        </p:nvSpPr>
        <p:spPr>
          <a:xfrm>
            <a:off x="4313000" y="2875025"/>
            <a:ext cx="1607100" cy="7080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IN" sz="1700" b="1">
                <a:latin typeface="Calibri"/>
                <a:ea typeface="Calibri"/>
                <a:cs typeface="Calibri"/>
                <a:sym typeface="Calibri"/>
              </a:rPr>
              <a:t>Total Deformation</a:t>
            </a:r>
            <a:endParaRPr sz="1700" b="1">
              <a:latin typeface="Calibri"/>
              <a:ea typeface="Calibri"/>
              <a:cs typeface="Calibri"/>
              <a:sym typeface="Calibri"/>
            </a:endParaRPr>
          </a:p>
        </p:txBody>
      </p:sp>
      <p:sp>
        <p:nvSpPr>
          <p:cNvPr id="239" name="Google Shape;239;p28"/>
          <p:cNvSpPr txBox="1"/>
          <p:nvPr/>
        </p:nvSpPr>
        <p:spPr>
          <a:xfrm>
            <a:off x="6396775" y="3136625"/>
            <a:ext cx="1133100" cy="4464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IN" sz="1700" b="1">
                <a:latin typeface="Calibri"/>
                <a:ea typeface="Calibri"/>
                <a:cs typeface="Calibri"/>
                <a:sym typeface="Calibri"/>
              </a:rPr>
              <a:t>Stress</a:t>
            </a:r>
            <a:endParaRPr sz="1700" b="1">
              <a:latin typeface="Calibri"/>
              <a:ea typeface="Calibri"/>
              <a:cs typeface="Calibri"/>
              <a:sym typeface="Calibri"/>
            </a:endParaRPr>
          </a:p>
        </p:txBody>
      </p:sp>
      <p:sp>
        <p:nvSpPr>
          <p:cNvPr id="240" name="Google Shape;240;p28"/>
          <p:cNvSpPr txBox="1"/>
          <p:nvPr/>
        </p:nvSpPr>
        <p:spPr>
          <a:xfrm>
            <a:off x="4313000" y="6078775"/>
            <a:ext cx="1607100" cy="4464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IN" sz="1700" b="1">
                <a:latin typeface="Calibri"/>
                <a:ea typeface="Calibri"/>
                <a:cs typeface="Calibri"/>
                <a:sym typeface="Calibri"/>
              </a:rPr>
              <a:t>Factor of Safety</a:t>
            </a:r>
            <a:endParaRPr sz="1700" b="1">
              <a:latin typeface="Calibri"/>
              <a:ea typeface="Calibri"/>
              <a:cs typeface="Calibri"/>
              <a:sym typeface="Calibri"/>
            </a:endParaRPr>
          </a:p>
        </p:txBody>
      </p:sp>
      <p:sp>
        <p:nvSpPr>
          <p:cNvPr id="241" name="Google Shape;241;p28"/>
          <p:cNvSpPr txBox="1"/>
          <p:nvPr/>
        </p:nvSpPr>
        <p:spPr>
          <a:xfrm>
            <a:off x="6396775" y="6078775"/>
            <a:ext cx="1133100" cy="4464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IN" sz="1700" b="1">
                <a:latin typeface="Calibri"/>
                <a:ea typeface="Calibri"/>
                <a:cs typeface="Calibri"/>
                <a:sym typeface="Calibri"/>
              </a:rPr>
              <a:t>Strain</a:t>
            </a:r>
            <a:endParaRPr sz="1700" b="1">
              <a:latin typeface="Calibri"/>
              <a:ea typeface="Calibri"/>
              <a:cs typeface="Calibri"/>
              <a:sym typeface="Calibri"/>
            </a:endParaRPr>
          </a:p>
        </p:txBody>
      </p:sp>
      <p:pic>
        <p:nvPicPr>
          <p:cNvPr id="242" name="Google Shape;242;p28"/>
          <p:cNvPicPr preferRelativeResize="0"/>
          <p:nvPr/>
        </p:nvPicPr>
        <p:blipFill>
          <a:blip r:embed="rId6">
            <a:alphaModFix/>
          </a:blip>
          <a:stretch>
            <a:fillRect/>
          </a:stretch>
        </p:blipFill>
        <p:spPr>
          <a:xfrm>
            <a:off x="7654575" y="3798150"/>
            <a:ext cx="3651614" cy="2597725"/>
          </a:xfrm>
          <a:prstGeom prst="rect">
            <a:avLst/>
          </a:prstGeom>
          <a:noFill/>
          <a:ln w="38100" cap="flat" cmpd="sng">
            <a:solidFill>
              <a:schemeClr val="dk1"/>
            </a:solidFill>
            <a:prstDash val="solid"/>
            <a:round/>
            <a:headEnd type="none" w="sm" len="sm"/>
            <a:tailEnd type="none" w="sm" len="sm"/>
          </a:ln>
        </p:spPr>
      </p:pic>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Shape 246"/>
        <p:cNvGrpSpPr/>
        <p:nvPr/>
      </p:nvGrpSpPr>
      <p:grpSpPr>
        <a:xfrm>
          <a:off x="0" y="0"/>
          <a:ext cx="0" cy="0"/>
          <a:chOff x="0" y="0"/>
          <a:chExt cx="0" cy="0"/>
        </a:xfrm>
      </p:grpSpPr>
      <p:sp>
        <p:nvSpPr>
          <p:cNvPr id="247" name="Google Shape;247;p29"/>
          <p:cNvSpPr txBox="1"/>
          <p:nvPr/>
        </p:nvSpPr>
        <p:spPr>
          <a:xfrm>
            <a:off x="11467643" y="6288258"/>
            <a:ext cx="548700" cy="430800"/>
          </a:xfrm>
          <a:prstGeom prst="rect">
            <a:avLst/>
          </a:prstGeom>
          <a:solidFill>
            <a:srgbClr val="8DA9DB"/>
          </a:solidFill>
          <a:ln cap="flat" cmpd="sng" w="9525">
            <a:solidFill>
              <a:schemeClr val="dk1"/>
            </a:solidFill>
            <a:prstDash val="solid"/>
            <a:round/>
            <a:headEnd len="sm" type="none" w="sm"/>
            <a:tailEnd len="sm" type="none" w="sm"/>
          </a:ln>
        </p:spPr>
        <p:txBody>
          <a:bodyPr anchor="t" anchorCtr="0" bIns="45700" lIns="91425" rIns="91425" spcFirstLastPara="1" tIns="45700" wrap="square">
            <a:spAutoFit/>
          </a:bodyPr>
          <a:lstStyle/>
          <a:p>
            <a:pPr algn="ctr" indent="0" lvl="0" marL="0" marR="0" rtl="0">
              <a:spcBef>
                <a:spcPts val="0"/>
              </a:spcBef>
              <a:spcAft>
                <a:spcPts val="0"/>
              </a:spcAft>
              <a:buNone/>
            </a:pPr>
            <a:r>
              <a:rPr b="1" cap="none" i="0" lang="en-IN" strike="noStrike" sz="1100" u="none">
                <a:solidFill>
                  <a:schemeClr val="dk1"/>
                </a:solidFill>
                <a:latin typeface="Calibri"/>
                <a:ea typeface="Calibri"/>
                <a:cs typeface="Calibri"/>
                <a:sym typeface="Calibri"/>
              </a:rPr>
              <a:t>Page 3.</a:t>
            </a:r>
            <a:r>
              <a:rPr b="1" lang="en-IN" sz="1100">
                <a:solidFill>
                  <a:schemeClr val="dk1"/>
                </a:solidFill>
                <a:latin typeface="Calibri"/>
                <a:ea typeface="Calibri"/>
                <a:cs typeface="Calibri"/>
                <a:sym typeface="Calibri"/>
              </a:rPr>
              <a:t>3</a:t>
            </a:r>
            <a:endParaRPr/>
          </a:p>
        </p:txBody>
      </p:sp>
      <p:sp>
        <p:nvSpPr>
          <p:cNvPr id="248" name="Google Shape;248;p29"/>
          <p:cNvSpPr txBox="1"/>
          <p:nvPr/>
        </p:nvSpPr>
        <p:spPr>
          <a:xfrm>
            <a:off x="2308950" y="177503"/>
            <a:ext cx="7574100" cy="1050000"/>
          </a:xfrm>
          <a:prstGeom prst="rect">
            <a:avLst/>
          </a:prstGeom>
          <a:noFill/>
          <a:ln>
            <a:noFill/>
          </a:ln>
        </p:spPr>
        <p:txBody>
          <a:bodyPr anchor="ctr" anchorCtr="0" bIns="45700" lIns="91425" rIns="91425" spcFirstLastPara="1" tIns="45700" wrap="square">
            <a:normAutofit lnSpcReduction="10000"/>
          </a:bodyPr>
          <a:lstStyle/>
          <a:p>
            <a:pPr algn="ctr" indent="0" lvl="0" marL="0" marR="0" rtl="0">
              <a:lnSpc>
                <a:spcPct val="90000"/>
              </a:lnSpc>
              <a:spcBef>
                <a:spcPts val="0"/>
              </a:spcBef>
              <a:spcAft>
                <a:spcPts val="0"/>
              </a:spcAft>
              <a:buClr>
                <a:schemeClr val="dk1"/>
              </a:buClr>
              <a:buSzPts val="2800"/>
              <a:buFont typeface="Calibri"/>
              <a:buNone/>
            </a:pPr>
            <a:r>
              <a:rPr b="1" cap="none" i="0" lang="en-IN" strike="noStrike" sz="2800" u="sng">
                <a:solidFill>
                  <a:schemeClr val="dk1"/>
                </a:solidFill>
                <a:latin typeface="Calibri"/>
                <a:ea typeface="Calibri"/>
                <a:cs typeface="Calibri"/>
                <a:sym typeface="Calibri"/>
              </a:rPr>
              <a:t>FE modelling and CAE Analysis of Frame</a:t>
            </a:r>
            <a:endParaRPr b="1" cap="none" i="0" strike="noStrike" sz="2800" u="sng">
              <a:solidFill>
                <a:schemeClr val="dk1"/>
              </a:solidFill>
              <a:latin typeface="Calibri"/>
              <a:ea typeface="Calibri"/>
              <a:cs typeface="Calibri"/>
              <a:sym typeface="Calibri"/>
            </a:endParaRPr>
          </a:p>
          <a:p>
            <a:pPr algn="ctr" indent="0" lvl="0" marL="0" marR="0" rtl="0">
              <a:lnSpc>
                <a:spcPct val="90000"/>
              </a:lnSpc>
              <a:spcBef>
                <a:spcPts val="0"/>
              </a:spcBef>
              <a:spcAft>
                <a:spcPts val="0"/>
              </a:spcAft>
              <a:buClr>
                <a:schemeClr val="dk1"/>
              </a:buClr>
              <a:buSzPts val="2800"/>
              <a:buFont typeface="Calibri"/>
              <a:buNone/>
            </a:pPr>
            <a:endParaRPr b="1" sz="2800" u="sng">
              <a:solidFill>
                <a:schemeClr val="dk1"/>
              </a:solidFill>
              <a:latin typeface="Calibri"/>
              <a:ea typeface="Calibri"/>
              <a:cs typeface="Calibri"/>
              <a:sym typeface="Calibri"/>
            </a:endParaRPr>
          </a:p>
          <a:p>
            <a:pPr algn="ctr" indent="0" lvl="0" marL="0" marR="0" rtl="0">
              <a:lnSpc>
                <a:spcPct val="90000"/>
              </a:lnSpc>
              <a:spcBef>
                <a:spcPts val="0"/>
              </a:spcBef>
              <a:spcAft>
                <a:spcPts val="0"/>
              </a:spcAft>
              <a:buClr>
                <a:schemeClr val="dk1"/>
              </a:buClr>
              <a:buSzPts val="2800"/>
              <a:buFont typeface="Calibri"/>
              <a:buNone/>
            </a:pPr>
            <a:r>
              <a:rPr b="1" lang="en-IN" sz="2191" u="sng">
                <a:solidFill>
                  <a:schemeClr val="dk1"/>
                </a:solidFill>
                <a:latin typeface="Calibri"/>
                <a:ea typeface="Calibri"/>
                <a:cs typeface="Calibri"/>
                <a:sym typeface="Calibri"/>
              </a:rPr>
              <a:t>(Iteration 1)</a:t>
            </a:r>
            <a:endParaRPr b="1" sz="2191" u="sng">
              <a:solidFill>
                <a:schemeClr val="dk1"/>
              </a:solidFill>
              <a:latin typeface="Calibri"/>
              <a:ea typeface="Calibri"/>
              <a:cs typeface="Calibri"/>
              <a:sym typeface="Calibri"/>
            </a:endParaRPr>
          </a:p>
        </p:txBody>
      </p:sp>
      <p:sp>
        <p:nvSpPr>
          <p:cNvPr id="249" name="Google Shape;249;p29"/>
          <p:cNvSpPr txBox="1"/>
          <p:nvPr/>
        </p:nvSpPr>
        <p:spPr>
          <a:xfrm>
            <a:off x="792475" y="1227500"/>
            <a:ext cx="3297300" cy="738900"/>
          </a:xfrm>
          <a:prstGeom prst="rect">
            <a:avLst/>
          </a:prstGeom>
          <a:noFill/>
          <a:ln>
            <a:noFill/>
          </a:ln>
        </p:spPr>
        <p:txBody>
          <a:bodyPr anchor="t" anchorCtr="0" bIns="91425" lIns="91425" rIns="91425" spcFirstLastPara="1" tIns="91425" wrap="square">
            <a:spAutoFit/>
          </a:bodyPr>
          <a:lstStyle/>
          <a:p>
            <a:pPr algn="l" indent="0" lvl="0" marL="0" rtl="0">
              <a:spcBef>
                <a:spcPts val="0"/>
              </a:spcBef>
              <a:spcAft>
                <a:spcPts val="0"/>
              </a:spcAft>
              <a:buNone/>
            </a:pPr>
            <a:r>
              <a:rPr b="1" lang="en-IN" sz="1800">
                <a:latin typeface="Calibri"/>
                <a:ea typeface="Calibri"/>
                <a:cs typeface="Calibri"/>
                <a:sym typeface="Calibri"/>
              </a:rPr>
              <a:t>SIDE IMPACT</a:t>
            </a:r>
            <a:endParaRPr b="1" sz="1800">
              <a:latin typeface="Calibri"/>
              <a:ea typeface="Calibri"/>
              <a:cs typeface="Calibri"/>
              <a:sym typeface="Calibri"/>
            </a:endParaRPr>
          </a:p>
          <a:p>
            <a:pPr algn="l" indent="0" lvl="0" marL="0" rtl="0">
              <a:spcBef>
                <a:spcPts val="0"/>
              </a:spcBef>
              <a:spcAft>
                <a:spcPts val="0"/>
              </a:spcAft>
              <a:buNone/>
            </a:pPr>
            <a:r>
              <a:rPr b="1" lang="en-IN" sz="1800" u="sng">
                <a:latin typeface="Calibri"/>
                <a:ea typeface="Calibri"/>
                <a:cs typeface="Calibri"/>
                <a:sym typeface="Calibri"/>
              </a:rPr>
              <a:t>Pre-Processing :</a:t>
            </a:r>
            <a:endParaRPr b="1" sz="1800" u="sng">
              <a:latin typeface="Calibri"/>
              <a:ea typeface="Calibri"/>
              <a:cs typeface="Calibri"/>
              <a:sym typeface="Calibri"/>
            </a:endParaRPr>
          </a:p>
        </p:txBody>
      </p:sp>
      <p:pic>
        <p:nvPicPr>
          <p:cNvPr id="250" name="Google Shape;250;p29"/>
          <p:cNvPicPr preferRelativeResize="0"/>
          <p:nvPr/>
        </p:nvPicPr>
        <p:blipFill rotWithShape="1">
          <a:blip r:embed="rId3">
            <a:alphaModFix/>
          </a:blip>
          <a:srcRect b="-75" r="68"/>
          <a:stretch/>
        </p:blipFill>
        <p:spPr>
          <a:xfrm>
            <a:off x="6026615" y="2110750"/>
            <a:ext cx="5863360" cy="3868875"/>
          </a:xfrm>
          <a:prstGeom prst="rect">
            <a:avLst/>
          </a:prstGeom>
          <a:noFill/>
          <a:ln cap="flat" cmpd="sng" w="28575">
            <a:solidFill>
              <a:schemeClr val="dk1"/>
            </a:solidFill>
            <a:prstDash val="solid"/>
            <a:round/>
            <a:headEnd len="sm" type="none" w="sm"/>
            <a:tailEnd len="sm" type="none" w="sm"/>
          </a:ln>
        </p:spPr>
      </p:pic>
      <p:sp>
        <p:nvSpPr>
          <p:cNvPr id="251" name="Google Shape;251;p29"/>
          <p:cNvSpPr txBox="1"/>
          <p:nvPr/>
        </p:nvSpPr>
        <p:spPr>
          <a:xfrm>
            <a:off x="6833038" y="6118175"/>
            <a:ext cx="4031700" cy="400200"/>
          </a:xfrm>
          <a:prstGeom prst="rect">
            <a:avLst/>
          </a:prstGeom>
          <a:noFill/>
          <a:ln>
            <a:noFill/>
          </a:ln>
        </p:spPr>
        <p:txBody>
          <a:bodyPr anchor="ctr" anchorCtr="0" bIns="91425" lIns="91425" rIns="91425" spcFirstLastPara="1" tIns="91425" wrap="square">
            <a:noAutofit/>
          </a:bodyPr>
          <a:lstStyle/>
          <a:p>
            <a:pPr algn="ctr" indent="0" lvl="0" marL="0" rtl="0">
              <a:spcBef>
                <a:spcPts val="0"/>
              </a:spcBef>
              <a:spcAft>
                <a:spcPts val="0"/>
              </a:spcAft>
              <a:buNone/>
            </a:pPr>
            <a:r>
              <a:rPr b="1" lang="en-IN" sz="1700">
                <a:latin typeface="Calibri"/>
                <a:ea typeface="Calibri"/>
                <a:cs typeface="Calibri"/>
                <a:sym typeface="Calibri"/>
              </a:rPr>
              <a:t>Loading and Boundary Conditions</a:t>
            </a:r>
            <a:endParaRPr b="1" sz="1700">
              <a:latin typeface="Calibri"/>
              <a:ea typeface="Calibri"/>
              <a:cs typeface="Calibri"/>
              <a:sym typeface="Calibri"/>
            </a:endParaRPr>
          </a:p>
        </p:txBody>
      </p:sp>
      <p:pic>
        <p:nvPicPr>
          <p:cNvPr id="252" name="Google Shape;252;p29"/>
          <p:cNvPicPr preferRelativeResize="0"/>
          <p:nvPr/>
        </p:nvPicPr>
        <p:blipFill>
          <a:blip r:embed="rId4">
            <a:alphaModFix/>
          </a:blip>
          <a:stretch>
            <a:fillRect/>
          </a:stretch>
        </p:blipFill>
        <p:spPr>
          <a:xfrm>
            <a:off x="986450" y="2092388"/>
            <a:ext cx="4668974" cy="3868900"/>
          </a:xfrm>
          <a:prstGeom prst="rect">
            <a:avLst/>
          </a:prstGeom>
          <a:noFill/>
          <a:ln cap="flat" cmpd="sng" w="38100">
            <a:solidFill>
              <a:schemeClr val="dk1"/>
            </a:solidFill>
            <a:prstDash val="solid"/>
            <a:round/>
            <a:headEnd len="sm" type="none" w="sm"/>
            <a:tailEnd len="sm" type="none" w="sm"/>
          </a:ln>
        </p:spPr>
      </p:pic>
      <p:sp>
        <p:nvSpPr>
          <p:cNvPr id="253" name="Google Shape;253;p29"/>
          <p:cNvSpPr txBox="1"/>
          <p:nvPr/>
        </p:nvSpPr>
        <p:spPr>
          <a:xfrm>
            <a:off x="1208100" y="6087275"/>
            <a:ext cx="3768600" cy="431100"/>
          </a:xfrm>
          <a:prstGeom prst="rect">
            <a:avLst/>
          </a:prstGeom>
          <a:noFill/>
          <a:ln>
            <a:noFill/>
          </a:ln>
        </p:spPr>
        <p:txBody>
          <a:bodyPr anchor="ctr" anchorCtr="0" bIns="91425" lIns="91425" rIns="91425" spcFirstLastPara="1" tIns="91425" wrap="square">
            <a:noAutofit/>
          </a:bodyPr>
          <a:lstStyle/>
          <a:p>
            <a:pPr algn="ctr" indent="0" lvl="0" marL="0" rtl="0">
              <a:spcBef>
                <a:spcPts val="0"/>
              </a:spcBef>
              <a:spcAft>
                <a:spcPts val="0"/>
              </a:spcAft>
              <a:buNone/>
            </a:pPr>
            <a:r>
              <a:rPr b="1" lang="en-IN" sz="1600">
                <a:latin typeface="Calibri"/>
                <a:ea typeface="Calibri"/>
                <a:cs typeface="Calibri"/>
                <a:sym typeface="Calibri"/>
              </a:rPr>
              <a:t>Meshed View</a:t>
            </a:r>
            <a:endParaRPr b="1" sz="1600">
              <a:latin typeface="Calibri"/>
              <a:ea typeface="Calibri"/>
              <a:cs typeface="Calibri"/>
              <a:sym typeface="Calibri"/>
            </a:endParaRP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Shape 257"/>
        <p:cNvGrpSpPr/>
        <p:nvPr/>
      </p:nvGrpSpPr>
      <p:grpSpPr>
        <a:xfrm>
          <a:off x="0" y="0"/>
          <a:ext cx="0" cy="0"/>
          <a:chOff x="0" y="0"/>
          <a:chExt cx="0" cy="0"/>
        </a:xfrm>
      </p:grpSpPr>
      <p:sp>
        <p:nvSpPr>
          <p:cNvPr id="258" name="Google Shape;258;p30"/>
          <p:cNvSpPr txBox="1"/>
          <p:nvPr/>
        </p:nvSpPr>
        <p:spPr>
          <a:xfrm>
            <a:off x="11467643" y="6288258"/>
            <a:ext cx="548700" cy="430800"/>
          </a:xfrm>
          <a:prstGeom prst="rect">
            <a:avLst/>
          </a:prstGeom>
          <a:solidFill>
            <a:srgbClr val="8DA9DB"/>
          </a:solidFill>
          <a:ln cap="flat" cmpd="sng" w="9525">
            <a:solidFill>
              <a:schemeClr val="dk1"/>
            </a:solidFill>
            <a:prstDash val="solid"/>
            <a:round/>
            <a:headEnd len="sm" type="none" w="sm"/>
            <a:tailEnd len="sm" type="none" w="sm"/>
          </a:ln>
        </p:spPr>
        <p:txBody>
          <a:bodyPr anchor="t" anchorCtr="0" bIns="45700" lIns="91425" rIns="91425" spcFirstLastPara="1" tIns="45700" wrap="square">
            <a:spAutoFit/>
          </a:bodyPr>
          <a:lstStyle/>
          <a:p>
            <a:pPr algn="ctr" indent="0" lvl="0" marL="0" marR="0" rtl="0">
              <a:spcBef>
                <a:spcPts val="0"/>
              </a:spcBef>
              <a:spcAft>
                <a:spcPts val="0"/>
              </a:spcAft>
              <a:buNone/>
            </a:pPr>
            <a:r>
              <a:rPr b="1" cap="none" i="0" lang="en-IN" strike="noStrike" sz="1100" u="none">
                <a:solidFill>
                  <a:schemeClr val="dk1"/>
                </a:solidFill>
                <a:latin typeface="Calibri"/>
                <a:ea typeface="Calibri"/>
                <a:cs typeface="Calibri"/>
                <a:sym typeface="Calibri"/>
              </a:rPr>
              <a:t>Page 3.</a:t>
            </a:r>
            <a:r>
              <a:rPr b="1" lang="en-IN" sz="1100">
                <a:solidFill>
                  <a:schemeClr val="dk1"/>
                </a:solidFill>
                <a:latin typeface="Calibri"/>
                <a:ea typeface="Calibri"/>
                <a:cs typeface="Calibri"/>
                <a:sym typeface="Calibri"/>
              </a:rPr>
              <a:t>4</a:t>
            </a:r>
            <a:endParaRPr/>
          </a:p>
        </p:txBody>
      </p:sp>
      <p:sp>
        <p:nvSpPr>
          <p:cNvPr id="259" name="Google Shape;259;p30"/>
          <p:cNvSpPr txBox="1"/>
          <p:nvPr/>
        </p:nvSpPr>
        <p:spPr>
          <a:xfrm>
            <a:off x="1644000" y="121700"/>
            <a:ext cx="3297300" cy="738900"/>
          </a:xfrm>
          <a:prstGeom prst="rect">
            <a:avLst/>
          </a:prstGeom>
          <a:noFill/>
          <a:ln>
            <a:noFill/>
          </a:ln>
        </p:spPr>
        <p:txBody>
          <a:bodyPr anchor="t" anchorCtr="0" bIns="91425" lIns="91425" rIns="91425" spcFirstLastPara="1" tIns="91425" wrap="square">
            <a:spAutoFit/>
          </a:bodyPr>
          <a:lstStyle/>
          <a:p>
            <a:pPr algn="l" indent="0" lvl="0" marL="0" rtl="0">
              <a:spcBef>
                <a:spcPts val="0"/>
              </a:spcBef>
              <a:spcAft>
                <a:spcPts val="0"/>
              </a:spcAft>
              <a:buNone/>
            </a:pPr>
            <a:r>
              <a:rPr b="1" lang="en-IN" sz="1800">
                <a:latin typeface="Calibri"/>
                <a:ea typeface="Calibri"/>
                <a:cs typeface="Calibri"/>
                <a:sym typeface="Calibri"/>
              </a:rPr>
              <a:t>SIDE IMPACT - Iteration 1</a:t>
            </a:r>
            <a:endParaRPr b="1" sz="1800">
              <a:latin typeface="Calibri"/>
              <a:ea typeface="Calibri"/>
              <a:cs typeface="Calibri"/>
              <a:sym typeface="Calibri"/>
            </a:endParaRPr>
          </a:p>
          <a:p>
            <a:pPr algn="l" indent="0" lvl="0" marL="0" rtl="0">
              <a:spcBef>
                <a:spcPts val="0"/>
              </a:spcBef>
              <a:spcAft>
                <a:spcPts val="0"/>
              </a:spcAft>
              <a:buNone/>
            </a:pPr>
            <a:r>
              <a:rPr b="1" lang="en-IN" sz="1800" u="sng">
                <a:latin typeface="Calibri"/>
                <a:ea typeface="Calibri"/>
                <a:cs typeface="Calibri"/>
                <a:sym typeface="Calibri"/>
              </a:rPr>
              <a:t>Post-Processing</a:t>
            </a:r>
            <a:endParaRPr b="1" sz="1800" u="sng">
              <a:latin typeface="Calibri"/>
              <a:ea typeface="Calibri"/>
              <a:cs typeface="Calibri"/>
              <a:sym typeface="Calibri"/>
            </a:endParaRPr>
          </a:p>
        </p:txBody>
      </p:sp>
      <p:pic>
        <p:nvPicPr>
          <p:cNvPr id="260" name="Google Shape;260;p30"/>
          <p:cNvPicPr preferRelativeResize="0"/>
          <p:nvPr/>
        </p:nvPicPr>
        <p:blipFill rotWithShape="1">
          <a:blip r:embed="rId3">
            <a:alphaModFix/>
          </a:blip>
          <a:srcRect/>
          <a:stretch/>
        </p:blipFill>
        <p:spPr>
          <a:xfrm>
            <a:off x="502325" y="1095175"/>
            <a:ext cx="3572525" cy="2597725"/>
          </a:xfrm>
          <a:prstGeom prst="rect">
            <a:avLst/>
          </a:prstGeom>
          <a:noFill/>
          <a:ln cap="flat" cmpd="sng" w="38100">
            <a:solidFill>
              <a:schemeClr val="dk1"/>
            </a:solidFill>
            <a:prstDash val="solid"/>
            <a:round/>
            <a:headEnd len="sm" type="none" w="sm"/>
            <a:tailEnd len="sm" type="none" w="sm"/>
          </a:ln>
        </p:spPr>
      </p:pic>
      <p:pic>
        <p:nvPicPr>
          <p:cNvPr id="261" name="Google Shape;261;p30"/>
          <p:cNvPicPr preferRelativeResize="0"/>
          <p:nvPr/>
        </p:nvPicPr>
        <p:blipFill rotWithShape="1">
          <a:blip r:embed="rId4">
            <a:alphaModFix/>
          </a:blip>
          <a:srcRect r="53"/>
          <a:stretch/>
        </p:blipFill>
        <p:spPr>
          <a:xfrm>
            <a:off x="502325" y="3927475"/>
            <a:ext cx="3572523" cy="2597726"/>
          </a:xfrm>
          <a:prstGeom prst="rect">
            <a:avLst/>
          </a:prstGeom>
          <a:noFill/>
          <a:ln cap="flat" cmpd="sng" w="38100">
            <a:solidFill>
              <a:schemeClr val="dk1"/>
            </a:solidFill>
            <a:prstDash val="solid"/>
            <a:round/>
            <a:headEnd len="sm" type="none" w="sm"/>
            <a:tailEnd len="sm" type="none" w="sm"/>
          </a:ln>
        </p:spPr>
      </p:pic>
      <p:pic>
        <p:nvPicPr>
          <p:cNvPr id="262" name="Google Shape;262;p30"/>
          <p:cNvPicPr preferRelativeResize="0"/>
          <p:nvPr/>
        </p:nvPicPr>
        <p:blipFill rotWithShape="1">
          <a:blip r:embed="rId5">
            <a:alphaModFix/>
          </a:blip>
          <a:srcRect r="46"/>
          <a:stretch/>
        </p:blipFill>
        <p:spPr>
          <a:xfrm>
            <a:off x="7460600" y="1039175"/>
            <a:ext cx="3792076" cy="2597724"/>
          </a:xfrm>
          <a:prstGeom prst="rect">
            <a:avLst/>
          </a:prstGeom>
          <a:noFill/>
          <a:ln cap="flat" cmpd="sng" w="38100">
            <a:solidFill>
              <a:schemeClr val="dk1"/>
            </a:solidFill>
            <a:prstDash val="solid"/>
            <a:round/>
            <a:headEnd len="sm" type="none" w="sm"/>
            <a:tailEnd len="sm" type="none" w="sm"/>
          </a:ln>
        </p:spPr>
      </p:pic>
      <p:sp>
        <p:nvSpPr>
          <p:cNvPr id="263" name="Google Shape;263;p30"/>
          <p:cNvSpPr txBox="1"/>
          <p:nvPr/>
        </p:nvSpPr>
        <p:spPr>
          <a:xfrm>
            <a:off x="4260550" y="2984900"/>
            <a:ext cx="1607100" cy="677100"/>
          </a:xfrm>
          <a:prstGeom prst="rect">
            <a:avLst/>
          </a:prstGeom>
          <a:noFill/>
          <a:ln cap="flat" cmpd="sng" w="9525">
            <a:solidFill>
              <a:srgbClr val="000000"/>
            </a:solidFill>
            <a:prstDash val="solid"/>
            <a:round/>
            <a:headEnd len="sm" type="none" w="sm"/>
            <a:tailEnd len="sm" type="none" w="sm"/>
          </a:ln>
        </p:spPr>
        <p:txBody>
          <a:bodyPr anchor="t" anchorCtr="0" bIns="91425" lIns="91425" rIns="91425" spcFirstLastPara="1" tIns="91425" wrap="square">
            <a:spAutoFit/>
          </a:bodyPr>
          <a:lstStyle/>
          <a:p>
            <a:pPr algn="ctr" indent="0" lvl="0" marL="0" rtl="0">
              <a:spcBef>
                <a:spcPts val="0"/>
              </a:spcBef>
              <a:spcAft>
                <a:spcPts val="0"/>
              </a:spcAft>
              <a:buNone/>
            </a:pPr>
            <a:r>
              <a:rPr b="1" lang="en-IN" sz="1600">
                <a:latin typeface="Calibri"/>
                <a:ea typeface="Calibri"/>
                <a:cs typeface="Calibri"/>
                <a:sym typeface="Calibri"/>
              </a:rPr>
              <a:t>Total Deformation</a:t>
            </a:r>
            <a:endParaRPr b="1" sz="1600">
              <a:latin typeface="Calibri"/>
              <a:ea typeface="Calibri"/>
              <a:cs typeface="Calibri"/>
              <a:sym typeface="Calibri"/>
            </a:endParaRPr>
          </a:p>
        </p:txBody>
      </p:sp>
      <p:sp>
        <p:nvSpPr>
          <p:cNvPr id="264" name="Google Shape;264;p30"/>
          <p:cNvSpPr txBox="1"/>
          <p:nvPr/>
        </p:nvSpPr>
        <p:spPr>
          <a:xfrm>
            <a:off x="6097575" y="3205800"/>
            <a:ext cx="1133100" cy="431100"/>
          </a:xfrm>
          <a:prstGeom prst="rect">
            <a:avLst/>
          </a:prstGeom>
          <a:noFill/>
          <a:ln cap="flat" cmpd="sng" w="9525">
            <a:solidFill>
              <a:srgbClr val="000000"/>
            </a:solidFill>
            <a:prstDash val="solid"/>
            <a:round/>
            <a:headEnd len="sm" type="none" w="sm"/>
            <a:tailEnd len="sm" type="none" w="sm"/>
          </a:ln>
        </p:spPr>
        <p:txBody>
          <a:bodyPr anchor="t" anchorCtr="0" bIns="91425" lIns="91425" rIns="91425" spcFirstLastPara="1" tIns="91425" wrap="square">
            <a:spAutoFit/>
          </a:bodyPr>
          <a:lstStyle/>
          <a:p>
            <a:pPr algn="ctr" indent="0" lvl="0" marL="0" rtl="0">
              <a:spcBef>
                <a:spcPts val="0"/>
              </a:spcBef>
              <a:spcAft>
                <a:spcPts val="0"/>
              </a:spcAft>
              <a:buNone/>
            </a:pPr>
            <a:r>
              <a:rPr b="1" lang="en-IN" sz="1600">
                <a:latin typeface="Calibri"/>
                <a:ea typeface="Calibri"/>
                <a:cs typeface="Calibri"/>
                <a:sym typeface="Calibri"/>
              </a:rPr>
              <a:t>Stress</a:t>
            </a:r>
            <a:endParaRPr b="1" sz="1600">
              <a:latin typeface="Calibri"/>
              <a:ea typeface="Calibri"/>
              <a:cs typeface="Calibri"/>
              <a:sym typeface="Calibri"/>
            </a:endParaRPr>
          </a:p>
        </p:txBody>
      </p:sp>
      <p:sp>
        <p:nvSpPr>
          <p:cNvPr id="265" name="Google Shape;265;p30"/>
          <p:cNvSpPr txBox="1"/>
          <p:nvPr/>
        </p:nvSpPr>
        <p:spPr>
          <a:xfrm>
            <a:off x="4260550" y="6078800"/>
            <a:ext cx="1607100" cy="431100"/>
          </a:xfrm>
          <a:prstGeom prst="rect">
            <a:avLst/>
          </a:prstGeom>
          <a:noFill/>
          <a:ln cap="flat" cmpd="sng" w="9525">
            <a:solidFill>
              <a:srgbClr val="000000"/>
            </a:solidFill>
            <a:prstDash val="solid"/>
            <a:round/>
            <a:headEnd len="sm" type="none" w="sm"/>
            <a:tailEnd len="sm" type="none" w="sm"/>
          </a:ln>
        </p:spPr>
        <p:txBody>
          <a:bodyPr anchor="t" anchorCtr="0" bIns="91425" lIns="91425" rIns="91425" spcFirstLastPara="1" tIns="91425" wrap="square">
            <a:spAutoFit/>
          </a:bodyPr>
          <a:lstStyle/>
          <a:p>
            <a:pPr algn="ctr" indent="0" lvl="0" marL="0" rtl="0">
              <a:spcBef>
                <a:spcPts val="0"/>
              </a:spcBef>
              <a:spcAft>
                <a:spcPts val="0"/>
              </a:spcAft>
              <a:buNone/>
            </a:pPr>
            <a:r>
              <a:rPr b="1" lang="en-IN" sz="1600">
                <a:latin typeface="Calibri"/>
                <a:ea typeface="Calibri"/>
                <a:cs typeface="Calibri"/>
                <a:sym typeface="Calibri"/>
              </a:rPr>
              <a:t>Factor of Safety</a:t>
            </a:r>
            <a:endParaRPr b="1" sz="1600">
              <a:latin typeface="Calibri"/>
              <a:ea typeface="Calibri"/>
              <a:cs typeface="Calibri"/>
              <a:sym typeface="Calibri"/>
            </a:endParaRPr>
          </a:p>
        </p:txBody>
      </p:sp>
      <p:sp>
        <p:nvSpPr>
          <p:cNvPr id="266" name="Google Shape;266;p30"/>
          <p:cNvSpPr txBox="1"/>
          <p:nvPr/>
        </p:nvSpPr>
        <p:spPr>
          <a:xfrm>
            <a:off x="6097575" y="6078800"/>
            <a:ext cx="1133100" cy="431100"/>
          </a:xfrm>
          <a:prstGeom prst="rect">
            <a:avLst/>
          </a:prstGeom>
          <a:noFill/>
          <a:ln cap="flat" cmpd="sng" w="9525">
            <a:solidFill>
              <a:srgbClr val="000000"/>
            </a:solidFill>
            <a:prstDash val="solid"/>
            <a:round/>
            <a:headEnd len="sm" type="none" w="sm"/>
            <a:tailEnd len="sm" type="none" w="sm"/>
          </a:ln>
        </p:spPr>
        <p:txBody>
          <a:bodyPr anchor="t" anchorCtr="0" bIns="91425" lIns="91425" rIns="91425" spcFirstLastPara="1" tIns="91425" wrap="square">
            <a:spAutoFit/>
          </a:bodyPr>
          <a:lstStyle/>
          <a:p>
            <a:pPr algn="ctr" indent="0" lvl="0" marL="0" rtl="0">
              <a:spcBef>
                <a:spcPts val="0"/>
              </a:spcBef>
              <a:spcAft>
                <a:spcPts val="0"/>
              </a:spcAft>
              <a:buNone/>
            </a:pPr>
            <a:r>
              <a:rPr b="1" lang="en-IN" sz="1600">
                <a:latin typeface="Calibri"/>
                <a:ea typeface="Calibri"/>
                <a:cs typeface="Calibri"/>
                <a:sym typeface="Calibri"/>
              </a:rPr>
              <a:t>Strain</a:t>
            </a:r>
            <a:endParaRPr b="1" sz="1600">
              <a:latin typeface="Calibri"/>
              <a:ea typeface="Calibri"/>
              <a:cs typeface="Calibri"/>
              <a:sym typeface="Calibri"/>
            </a:endParaRPr>
          </a:p>
        </p:txBody>
      </p:sp>
      <p:pic>
        <p:nvPicPr>
          <p:cNvPr id="267" name="Google Shape;267;p30"/>
          <p:cNvPicPr preferRelativeResize="0"/>
          <p:nvPr/>
        </p:nvPicPr>
        <p:blipFill>
          <a:blip r:embed="rId6">
            <a:alphaModFix/>
          </a:blip>
          <a:stretch>
            <a:fillRect/>
          </a:stretch>
        </p:blipFill>
        <p:spPr>
          <a:xfrm>
            <a:off x="7453125" y="3852707"/>
            <a:ext cx="3792075" cy="2545518"/>
          </a:xfrm>
          <a:prstGeom prst="rect">
            <a:avLst/>
          </a:prstGeom>
          <a:noFill/>
          <a:ln cap="flat" cmpd="sng" w="38100">
            <a:solidFill>
              <a:schemeClr val="dk1"/>
            </a:solidFill>
            <a:prstDash val="solid"/>
            <a:round/>
            <a:headEnd len="sm" type="none" w="sm"/>
            <a:tailEnd len="sm" type="none" w="sm"/>
          </a:ln>
        </p:spPr>
      </p:pic>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Shape 271"/>
        <p:cNvGrpSpPr/>
        <p:nvPr/>
      </p:nvGrpSpPr>
      <p:grpSpPr>
        <a:xfrm>
          <a:off x="0" y="0"/>
          <a:ext cx="0" cy="0"/>
          <a:chOff x="0" y="0"/>
          <a:chExt cx="0" cy="0"/>
        </a:xfrm>
      </p:grpSpPr>
      <p:sp>
        <p:nvSpPr>
          <p:cNvPr id="272" name="Google Shape;272;p31"/>
          <p:cNvSpPr txBox="1"/>
          <p:nvPr/>
        </p:nvSpPr>
        <p:spPr>
          <a:xfrm>
            <a:off x="11467643" y="6288258"/>
            <a:ext cx="548700" cy="430800"/>
          </a:xfrm>
          <a:prstGeom prst="rect">
            <a:avLst/>
          </a:prstGeom>
          <a:solidFill>
            <a:srgbClr val="8DA9DB"/>
          </a:solidFill>
          <a:ln cap="flat" cmpd="sng" w="9525">
            <a:solidFill>
              <a:schemeClr val="dk1"/>
            </a:solidFill>
            <a:prstDash val="solid"/>
            <a:round/>
            <a:headEnd len="sm" type="none" w="sm"/>
            <a:tailEnd len="sm" type="none" w="sm"/>
          </a:ln>
        </p:spPr>
        <p:txBody>
          <a:bodyPr anchor="t" anchorCtr="0" bIns="45700" lIns="91425" rIns="91425" spcFirstLastPara="1" tIns="45700" wrap="square">
            <a:spAutoFit/>
          </a:bodyPr>
          <a:lstStyle/>
          <a:p>
            <a:pPr algn="ctr" indent="0" lvl="0" marL="0" marR="0" rtl="0">
              <a:spcBef>
                <a:spcPts val="0"/>
              </a:spcBef>
              <a:spcAft>
                <a:spcPts val="0"/>
              </a:spcAft>
              <a:buNone/>
            </a:pPr>
            <a:r>
              <a:rPr b="1" cap="none" i="0" lang="en-IN" strike="noStrike" sz="1100" u="none">
                <a:solidFill>
                  <a:schemeClr val="dk1"/>
                </a:solidFill>
                <a:latin typeface="Calibri"/>
                <a:ea typeface="Calibri"/>
                <a:cs typeface="Calibri"/>
                <a:sym typeface="Calibri"/>
              </a:rPr>
              <a:t>Page 3.</a:t>
            </a:r>
            <a:r>
              <a:rPr b="1" lang="en-IN" sz="1100">
                <a:solidFill>
                  <a:schemeClr val="dk1"/>
                </a:solidFill>
                <a:latin typeface="Calibri"/>
                <a:ea typeface="Calibri"/>
                <a:cs typeface="Calibri"/>
                <a:sym typeface="Calibri"/>
              </a:rPr>
              <a:t>5</a:t>
            </a:r>
            <a:endParaRPr/>
          </a:p>
        </p:txBody>
      </p:sp>
      <p:sp>
        <p:nvSpPr>
          <p:cNvPr id="273" name="Google Shape;273;p31"/>
          <p:cNvSpPr txBox="1"/>
          <p:nvPr/>
        </p:nvSpPr>
        <p:spPr>
          <a:xfrm>
            <a:off x="2308950" y="177503"/>
            <a:ext cx="7574100" cy="1050000"/>
          </a:xfrm>
          <a:prstGeom prst="rect">
            <a:avLst/>
          </a:prstGeom>
          <a:noFill/>
          <a:ln>
            <a:noFill/>
          </a:ln>
        </p:spPr>
        <p:txBody>
          <a:bodyPr anchor="ctr" anchorCtr="0" bIns="45700" lIns="91425" rIns="91425" spcFirstLastPara="1" tIns="45700" wrap="square">
            <a:normAutofit lnSpcReduction="10000"/>
          </a:bodyPr>
          <a:lstStyle/>
          <a:p>
            <a:pPr algn="ctr" indent="0" lvl="0" marL="0" marR="0" rtl="0">
              <a:lnSpc>
                <a:spcPct val="90000"/>
              </a:lnSpc>
              <a:spcBef>
                <a:spcPts val="0"/>
              </a:spcBef>
              <a:spcAft>
                <a:spcPts val="0"/>
              </a:spcAft>
              <a:buClr>
                <a:schemeClr val="dk1"/>
              </a:buClr>
              <a:buSzPts val="2800"/>
              <a:buFont typeface="Calibri"/>
              <a:buNone/>
            </a:pPr>
            <a:r>
              <a:rPr b="1" cap="none" i="0" lang="en-IN" strike="noStrike" sz="2800" u="sng">
                <a:solidFill>
                  <a:schemeClr val="dk1"/>
                </a:solidFill>
                <a:latin typeface="Calibri"/>
                <a:ea typeface="Calibri"/>
                <a:cs typeface="Calibri"/>
                <a:sym typeface="Calibri"/>
              </a:rPr>
              <a:t>FE modelling and CAE Analysis of Frame</a:t>
            </a:r>
            <a:endParaRPr b="1" cap="none" i="0" strike="noStrike" sz="2800" u="sng">
              <a:solidFill>
                <a:schemeClr val="dk1"/>
              </a:solidFill>
              <a:latin typeface="Calibri"/>
              <a:ea typeface="Calibri"/>
              <a:cs typeface="Calibri"/>
              <a:sym typeface="Calibri"/>
            </a:endParaRPr>
          </a:p>
          <a:p>
            <a:pPr algn="ctr" indent="0" lvl="0" marL="0" marR="0" rtl="0">
              <a:lnSpc>
                <a:spcPct val="90000"/>
              </a:lnSpc>
              <a:spcBef>
                <a:spcPts val="0"/>
              </a:spcBef>
              <a:spcAft>
                <a:spcPts val="0"/>
              </a:spcAft>
              <a:buClr>
                <a:schemeClr val="dk1"/>
              </a:buClr>
              <a:buSzPts val="2800"/>
              <a:buFont typeface="Calibri"/>
              <a:buNone/>
            </a:pPr>
            <a:endParaRPr b="1" sz="2800" u="sng">
              <a:solidFill>
                <a:schemeClr val="dk1"/>
              </a:solidFill>
              <a:latin typeface="Calibri"/>
              <a:ea typeface="Calibri"/>
              <a:cs typeface="Calibri"/>
              <a:sym typeface="Calibri"/>
            </a:endParaRPr>
          </a:p>
          <a:p>
            <a:pPr algn="ctr" indent="0" lvl="0" marL="0" marR="0" rtl="0">
              <a:lnSpc>
                <a:spcPct val="90000"/>
              </a:lnSpc>
              <a:spcBef>
                <a:spcPts val="0"/>
              </a:spcBef>
              <a:spcAft>
                <a:spcPts val="0"/>
              </a:spcAft>
              <a:buClr>
                <a:schemeClr val="dk1"/>
              </a:buClr>
              <a:buSzPts val="2800"/>
              <a:buFont typeface="Calibri"/>
              <a:buNone/>
            </a:pPr>
            <a:r>
              <a:rPr b="1" lang="en-IN" sz="2191" u="sng">
                <a:solidFill>
                  <a:schemeClr val="dk1"/>
                </a:solidFill>
                <a:latin typeface="Calibri"/>
                <a:ea typeface="Calibri"/>
                <a:cs typeface="Calibri"/>
                <a:sym typeface="Calibri"/>
              </a:rPr>
              <a:t>(Iteration 1)</a:t>
            </a:r>
            <a:endParaRPr b="1" sz="2191" u="sng">
              <a:solidFill>
                <a:schemeClr val="dk1"/>
              </a:solidFill>
              <a:latin typeface="Calibri"/>
              <a:ea typeface="Calibri"/>
              <a:cs typeface="Calibri"/>
              <a:sym typeface="Calibri"/>
            </a:endParaRPr>
          </a:p>
        </p:txBody>
      </p:sp>
      <p:sp>
        <p:nvSpPr>
          <p:cNvPr id="274" name="Google Shape;274;p31"/>
          <p:cNvSpPr txBox="1"/>
          <p:nvPr/>
        </p:nvSpPr>
        <p:spPr>
          <a:xfrm>
            <a:off x="792475" y="1227500"/>
            <a:ext cx="3297300" cy="738900"/>
          </a:xfrm>
          <a:prstGeom prst="rect">
            <a:avLst/>
          </a:prstGeom>
          <a:noFill/>
          <a:ln>
            <a:noFill/>
          </a:ln>
        </p:spPr>
        <p:txBody>
          <a:bodyPr anchor="t" anchorCtr="0" bIns="91425" lIns="91425" rIns="91425" spcFirstLastPara="1" tIns="91425" wrap="square">
            <a:spAutoFit/>
          </a:bodyPr>
          <a:lstStyle/>
          <a:p>
            <a:pPr algn="l" indent="0" lvl="0" marL="0" rtl="0">
              <a:spcBef>
                <a:spcPts val="0"/>
              </a:spcBef>
              <a:spcAft>
                <a:spcPts val="0"/>
              </a:spcAft>
              <a:buNone/>
            </a:pPr>
            <a:r>
              <a:rPr b="1" lang="en-IN" sz="1800">
                <a:latin typeface="Calibri"/>
                <a:ea typeface="Calibri"/>
                <a:cs typeface="Calibri"/>
                <a:sym typeface="Calibri"/>
              </a:rPr>
              <a:t>TORSIONAL</a:t>
            </a:r>
            <a:endParaRPr b="1" sz="1800">
              <a:latin typeface="Calibri"/>
              <a:ea typeface="Calibri"/>
              <a:cs typeface="Calibri"/>
              <a:sym typeface="Calibri"/>
            </a:endParaRPr>
          </a:p>
          <a:p>
            <a:pPr algn="l" indent="0" lvl="0" marL="0" rtl="0">
              <a:spcBef>
                <a:spcPts val="0"/>
              </a:spcBef>
              <a:spcAft>
                <a:spcPts val="0"/>
              </a:spcAft>
              <a:buNone/>
            </a:pPr>
            <a:r>
              <a:rPr b="1" lang="en-IN" sz="1800" u="sng">
                <a:latin typeface="Calibri"/>
                <a:ea typeface="Calibri"/>
                <a:cs typeface="Calibri"/>
                <a:sym typeface="Calibri"/>
              </a:rPr>
              <a:t>Pre-Processing :</a:t>
            </a:r>
            <a:endParaRPr b="1" sz="1800" u="sng">
              <a:latin typeface="Calibri"/>
              <a:ea typeface="Calibri"/>
              <a:cs typeface="Calibri"/>
              <a:sym typeface="Calibri"/>
            </a:endParaRPr>
          </a:p>
        </p:txBody>
      </p:sp>
      <p:pic>
        <p:nvPicPr>
          <p:cNvPr id="275" name="Google Shape;275;p31"/>
          <p:cNvPicPr preferRelativeResize="0"/>
          <p:nvPr/>
        </p:nvPicPr>
        <p:blipFill rotWithShape="1">
          <a:blip r:embed="rId3">
            <a:alphaModFix/>
          </a:blip>
          <a:srcRect b="1"/>
          <a:stretch/>
        </p:blipFill>
        <p:spPr>
          <a:xfrm>
            <a:off x="6026615" y="2110750"/>
            <a:ext cx="5863360" cy="3868875"/>
          </a:xfrm>
          <a:prstGeom prst="rect">
            <a:avLst/>
          </a:prstGeom>
          <a:noFill/>
          <a:ln cap="flat" cmpd="sng" w="28575">
            <a:solidFill>
              <a:schemeClr val="dk1"/>
            </a:solidFill>
            <a:prstDash val="solid"/>
            <a:round/>
            <a:headEnd len="sm" type="none" w="sm"/>
            <a:tailEnd len="sm" type="none" w="sm"/>
          </a:ln>
        </p:spPr>
      </p:pic>
      <p:sp>
        <p:nvSpPr>
          <p:cNvPr id="276" name="Google Shape;276;p31"/>
          <p:cNvSpPr txBox="1"/>
          <p:nvPr/>
        </p:nvSpPr>
        <p:spPr>
          <a:xfrm>
            <a:off x="6833038" y="6118175"/>
            <a:ext cx="4031700" cy="400200"/>
          </a:xfrm>
          <a:prstGeom prst="rect">
            <a:avLst/>
          </a:prstGeom>
          <a:noFill/>
          <a:ln>
            <a:noFill/>
          </a:ln>
        </p:spPr>
        <p:txBody>
          <a:bodyPr anchor="ctr" anchorCtr="0" bIns="91425" lIns="91425" rIns="91425" spcFirstLastPara="1" tIns="91425" wrap="square">
            <a:noAutofit/>
          </a:bodyPr>
          <a:lstStyle/>
          <a:p>
            <a:pPr algn="ctr" indent="0" lvl="0" marL="0" rtl="0">
              <a:spcBef>
                <a:spcPts val="0"/>
              </a:spcBef>
              <a:spcAft>
                <a:spcPts val="0"/>
              </a:spcAft>
              <a:buNone/>
            </a:pPr>
            <a:r>
              <a:rPr b="1" lang="en-IN" sz="1700">
                <a:latin typeface="Calibri"/>
                <a:ea typeface="Calibri"/>
                <a:cs typeface="Calibri"/>
                <a:sym typeface="Calibri"/>
              </a:rPr>
              <a:t>Loading and Boundary Conditions</a:t>
            </a:r>
            <a:endParaRPr b="1" sz="1700">
              <a:latin typeface="Calibri"/>
              <a:ea typeface="Calibri"/>
              <a:cs typeface="Calibri"/>
              <a:sym typeface="Calibri"/>
            </a:endParaRPr>
          </a:p>
        </p:txBody>
      </p:sp>
      <p:pic>
        <p:nvPicPr>
          <p:cNvPr id="277" name="Google Shape;277;p31"/>
          <p:cNvPicPr preferRelativeResize="0"/>
          <p:nvPr/>
        </p:nvPicPr>
        <p:blipFill>
          <a:blip r:embed="rId4">
            <a:alphaModFix/>
          </a:blip>
          <a:stretch>
            <a:fillRect/>
          </a:stretch>
        </p:blipFill>
        <p:spPr>
          <a:xfrm>
            <a:off x="986450" y="2092388"/>
            <a:ext cx="4668974" cy="3868900"/>
          </a:xfrm>
          <a:prstGeom prst="rect">
            <a:avLst/>
          </a:prstGeom>
          <a:noFill/>
          <a:ln cap="flat" cmpd="sng" w="38100">
            <a:solidFill>
              <a:schemeClr val="dk1"/>
            </a:solidFill>
            <a:prstDash val="solid"/>
            <a:round/>
            <a:headEnd len="sm" type="none" w="sm"/>
            <a:tailEnd len="sm" type="none" w="sm"/>
          </a:ln>
        </p:spPr>
      </p:pic>
      <p:sp>
        <p:nvSpPr>
          <p:cNvPr id="278" name="Google Shape;278;p31"/>
          <p:cNvSpPr txBox="1"/>
          <p:nvPr/>
        </p:nvSpPr>
        <p:spPr>
          <a:xfrm>
            <a:off x="1208100" y="6087275"/>
            <a:ext cx="3768600" cy="431100"/>
          </a:xfrm>
          <a:prstGeom prst="rect">
            <a:avLst/>
          </a:prstGeom>
          <a:noFill/>
          <a:ln>
            <a:noFill/>
          </a:ln>
        </p:spPr>
        <p:txBody>
          <a:bodyPr anchor="ctr" anchorCtr="0" bIns="91425" lIns="91425" rIns="91425" spcFirstLastPara="1" tIns="91425" wrap="square">
            <a:noAutofit/>
          </a:bodyPr>
          <a:lstStyle/>
          <a:p>
            <a:pPr algn="ctr" indent="0" lvl="0" marL="0" rtl="0">
              <a:spcBef>
                <a:spcPts val="0"/>
              </a:spcBef>
              <a:spcAft>
                <a:spcPts val="0"/>
              </a:spcAft>
              <a:buNone/>
            </a:pPr>
            <a:r>
              <a:rPr b="1" lang="en-IN" sz="1600">
                <a:latin typeface="Calibri"/>
                <a:ea typeface="Calibri"/>
                <a:cs typeface="Calibri"/>
                <a:sym typeface="Calibri"/>
              </a:rPr>
              <a:t>Meshed View</a:t>
            </a:r>
            <a:endParaRPr b="1" sz="1600">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14"/>
          <p:cNvSpPr txBox="1">
            <a:spLocks noGrp="1"/>
          </p:cNvSpPr>
          <p:nvPr>
            <p:ph type="title"/>
          </p:nvPr>
        </p:nvSpPr>
        <p:spPr>
          <a:xfrm>
            <a:off x="556846" y="972457"/>
            <a:ext cx="10515600" cy="75474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2800"/>
              <a:buFont typeface="Calibri"/>
              <a:buNone/>
            </a:pPr>
            <a:r>
              <a:rPr lang="en-IN" sz="2800" b="1">
                <a:latin typeface="Calibri"/>
                <a:ea typeface="Calibri"/>
                <a:cs typeface="Calibri"/>
                <a:sym typeface="Calibri"/>
              </a:rPr>
              <a:t>Content</a:t>
            </a:r>
            <a:endParaRPr sz="3200" b="1">
              <a:latin typeface="Times New Roman"/>
              <a:ea typeface="Times New Roman"/>
              <a:cs typeface="Times New Roman"/>
              <a:sym typeface="Times New Roman"/>
            </a:endParaRPr>
          </a:p>
        </p:txBody>
      </p:sp>
      <p:sp>
        <p:nvSpPr>
          <p:cNvPr id="123" name="Google Shape;123;p1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514350" lvl="0" indent="-514350" algn="l" rtl="0">
              <a:lnSpc>
                <a:spcPct val="90000"/>
              </a:lnSpc>
              <a:spcBef>
                <a:spcPts val="0"/>
              </a:spcBef>
              <a:spcAft>
                <a:spcPts val="0"/>
              </a:spcAft>
              <a:buClr>
                <a:schemeClr val="dk1"/>
              </a:buClr>
              <a:buSzPts val="2000"/>
              <a:buFont typeface="Calibri"/>
              <a:buAutoNum type="arabicPeriod"/>
            </a:pPr>
            <a:r>
              <a:rPr lang="en-IN" sz="2000"/>
              <a:t>Vehicle Design</a:t>
            </a:r>
            <a:endParaRPr/>
          </a:p>
          <a:p>
            <a:pPr marL="514350" lvl="0" indent="-514350" algn="l" rtl="0">
              <a:lnSpc>
                <a:spcPct val="90000"/>
              </a:lnSpc>
              <a:spcBef>
                <a:spcPts val="1000"/>
              </a:spcBef>
              <a:spcAft>
                <a:spcPts val="0"/>
              </a:spcAft>
              <a:buClr>
                <a:schemeClr val="dk1"/>
              </a:buClr>
              <a:buSzPts val="2000"/>
              <a:buFont typeface="Calibri"/>
              <a:buAutoNum type="arabicPeriod"/>
            </a:pPr>
            <a:r>
              <a:rPr lang="en-IN" sz="2000"/>
              <a:t>Impact Load Calculation</a:t>
            </a:r>
            <a:endParaRPr/>
          </a:p>
          <a:p>
            <a:pPr marL="514350" lvl="0" indent="-514350" algn="l" rtl="0">
              <a:lnSpc>
                <a:spcPct val="90000"/>
              </a:lnSpc>
              <a:spcBef>
                <a:spcPts val="1000"/>
              </a:spcBef>
              <a:spcAft>
                <a:spcPts val="0"/>
              </a:spcAft>
              <a:buClr>
                <a:schemeClr val="dk1"/>
              </a:buClr>
              <a:buSzPts val="2000"/>
              <a:buFont typeface="Calibri"/>
              <a:buAutoNum type="arabicPeriod"/>
            </a:pPr>
            <a:r>
              <a:rPr lang="en-IN" sz="2000"/>
              <a:t>FE Modelling and CAE Analysis of Frame</a:t>
            </a:r>
            <a:endParaRPr/>
          </a:p>
          <a:p>
            <a:pPr marL="514350" lvl="0" indent="-514350" algn="l" rtl="0">
              <a:lnSpc>
                <a:spcPct val="90000"/>
              </a:lnSpc>
              <a:spcBef>
                <a:spcPts val="1000"/>
              </a:spcBef>
              <a:spcAft>
                <a:spcPts val="0"/>
              </a:spcAft>
              <a:buClr>
                <a:schemeClr val="dk1"/>
              </a:buClr>
              <a:buSzPts val="2000"/>
              <a:buFont typeface="Calibri"/>
              <a:buAutoNum type="arabicPeriod"/>
            </a:pPr>
            <a:r>
              <a:rPr lang="en-IN" sz="2000"/>
              <a:t>FE Modelling and CAE Analysis of Hard-Points</a:t>
            </a:r>
            <a:endParaRPr/>
          </a:p>
          <a:p>
            <a:pPr marL="514350" lvl="0" indent="-514350" algn="l" rtl="0">
              <a:lnSpc>
                <a:spcPct val="90000"/>
              </a:lnSpc>
              <a:spcBef>
                <a:spcPts val="1000"/>
              </a:spcBef>
              <a:spcAft>
                <a:spcPts val="0"/>
              </a:spcAft>
              <a:buClr>
                <a:schemeClr val="dk1"/>
              </a:buClr>
              <a:buSzPts val="2000"/>
              <a:buFont typeface="Calibri"/>
              <a:buAutoNum type="arabicPeriod"/>
            </a:pPr>
            <a:r>
              <a:rPr lang="en-IN" sz="2000"/>
              <a:t>Result Comparison and Optimization Details</a:t>
            </a:r>
            <a:endParaRPr/>
          </a:p>
          <a:p>
            <a:pPr marL="514350" lvl="0" indent="-387350" algn="l" rtl="0">
              <a:lnSpc>
                <a:spcPct val="90000"/>
              </a:lnSpc>
              <a:spcBef>
                <a:spcPts val="1000"/>
              </a:spcBef>
              <a:spcAft>
                <a:spcPts val="0"/>
              </a:spcAft>
              <a:buClr>
                <a:schemeClr val="dk1"/>
              </a:buClr>
              <a:buSzPts val="2000"/>
              <a:buFont typeface="Calibri"/>
              <a:buNone/>
            </a:pPr>
            <a:endParaRPr sz="2000"/>
          </a:p>
          <a:p>
            <a:pPr marL="514350" lvl="0" indent="-311150" algn="l" rtl="0">
              <a:lnSpc>
                <a:spcPct val="90000"/>
              </a:lnSpc>
              <a:spcBef>
                <a:spcPts val="1000"/>
              </a:spcBef>
              <a:spcAft>
                <a:spcPts val="0"/>
              </a:spcAft>
              <a:buClr>
                <a:schemeClr val="dk1"/>
              </a:buClr>
              <a:buSzPts val="3200"/>
              <a:buFont typeface="Calibri"/>
              <a:buNone/>
            </a:pPr>
            <a:endParaRPr sz="3200"/>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Shape 282"/>
        <p:cNvGrpSpPr/>
        <p:nvPr/>
      </p:nvGrpSpPr>
      <p:grpSpPr>
        <a:xfrm>
          <a:off x="0" y="0"/>
          <a:ext cx="0" cy="0"/>
          <a:chOff x="0" y="0"/>
          <a:chExt cx="0" cy="0"/>
        </a:xfrm>
      </p:grpSpPr>
      <p:sp>
        <p:nvSpPr>
          <p:cNvPr id="283" name="Google Shape;283;p32"/>
          <p:cNvSpPr txBox="1"/>
          <p:nvPr/>
        </p:nvSpPr>
        <p:spPr>
          <a:xfrm>
            <a:off x="11467643" y="6288258"/>
            <a:ext cx="548700" cy="430800"/>
          </a:xfrm>
          <a:prstGeom prst="rect">
            <a:avLst/>
          </a:prstGeom>
          <a:solidFill>
            <a:srgbClr val="8DA9DB"/>
          </a:solidFill>
          <a:ln cap="flat" cmpd="sng" w="9525">
            <a:solidFill>
              <a:schemeClr val="dk1"/>
            </a:solidFill>
            <a:prstDash val="solid"/>
            <a:round/>
            <a:headEnd len="sm" type="none" w="sm"/>
            <a:tailEnd len="sm" type="none" w="sm"/>
          </a:ln>
        </p:spPr>
        <p:txBody>
          <a:bodyPr anchor="t" anchorCtr="0" bIns="45700" lIns="91425" rIns="91425" spcFirstLastPara="1" tIns="45700" wrap="square">
            <a:spAutoFit/>
          </a:bodyPr>
          <a:lstStyle/>
          <a:p>
            <a:pPr algn="ctr" indent="0" lvl="0" marL="0" marR="0" rtl="0">
              <a:spcBef>
                <a:spcPts val="0"/>
              </a:spcBef>
              <a:spcAft>
                <a:spcPts val="0"/>
              </a:spcAft>
              <a:buNone/>
            </a:pPr>
            <a:r>
              <a:rPr b="1" cap="none" i="0" lang="en-IN" strike="noStrike" sz="1100" u="none">
                <a:solidFill>
                  <a:schemeClr val="dk1"/>
                </a:solidFill>
                <a:latin typeface="Calibri"/>
                <a:ea typeface="Calibri"/>
                <a:cs typeface="Calibri"/>
                <a:sym typeface="Calibri"/>
              </a:rPr>
              <a:t>Page 3.</a:t>
            </a:r>
            <a:r>
              <a:rPr b="1" lang="en-IN" sz="1100">
                <a:solidFill>
                  <a:schemeClr val="dk1"/>
                </a:solidFill>
                <a:latin typeface="Calibri"/>
                <a:ea typeface="Calibri"/>
                <a:cs typeface="Calibri"/>
                <a:sym typeface="Calibri"/>
              </a:rPr>
              <a:t>6</a:t>
            </a:r>
            <a:endParaRPr/>
          </a:p>
        </p:txBody>
      </p:sp>
      <p:sp>
        <p:nvSpPr>
          <p:cNvPr id="284" name="Google Shape;284;p32"/>
          <p:cNvSpPr txBox="1"/>
          <p:nvPr/>
        </p:nvSpPr>
        <p:spPr>
          <a:xfrm>
            <a:off x="1526775" y="146850"/>
            <a:ext cx="3297300" cy="738900"/>
          </a:xfrm>
          <a:prstGeom prst="rect">
            <a:avLst/>
          </a:prstGeom>
          <a:noFill/>
          <a:ln>
            <a:noFill/>
          </a:ln>
        </p:spPr>
        <p:txBody>
          <a:bodyPr anchor="t" anchorCtr="0" bIns="91425" lIns="91425" rIns="91425" spcFirstLastPara="1" tIns="91425" wrap="square">
            <a:spAutoFit/>
          </a:bodyPr>
          <a:lstStyle/>
          <a:p>
            <a:pPr algn="l" indent="0" lvl="0" marL="0" rtl="0">
              <a:spcBef>
                <a:spcPts val="0"/>
              </a:spcBef>
              <a:spcAft>
                <a:spcPts val="0"/>
              </a:spcAft>
              <a:buNone/>
            </a:pPr>
            <a:r>
              <a:rPr b="1" lang="en-IN" sz="1800">
                <a:latin typeface="Calibri"/>
                <a:ea typeface="Calibri"/>
                <a:cs typeface="Calibri"/>
                <a:sym typeface="Calibri"/>
              </a:rPr>
              <a:t>TORSIONAL - Iteration 1</a:t>
            </a:r>
            <a:endParaRPr b="1" sz="1800">
              <a:latin typeface="Calibri"/>
              <a:ea typeface="Calibri"/>
              <a:cs typeface="Calibri"/>
              <a:sym typeface="Calibri"/>
            </a:endParaRPr>
          </a:p>
          <a:p>
            <a:pPr algn="l" indent="0" lvl="0" marL="0" rtl="0">
              <a:spcBef>
                <a:spcPts val="0"/>
              </a:spcBef>
              <a:spcAft>
                <a:spcPts val="0"/>
              </a:spcAft>
              <a:buNone/>
            </a:pPr>
            <a:r>
              <a:rPr b="1" lang="en-IN" sz="1800" u="sng">
                <a:latin typeface="Calibri"/>
                <a:ea typeface="Calibri"/>
                <a:cs typeface="Calibri"/>
                <a:sym typeface="Calibri"/>
              </a:rPr>
              <a:t>Post-Processing :</a:t>
            </a:r>
            <a:endParaRPr b="1" sz="1800" u="sng">
              <a:latin typeface="Calibri"/>
              <a:ea typeface="Calibri"/>
              <a:cs typeface="Calibri"/>
              <a:sym typeface="Calibri"/>
            </a:endParaRPr>
          </a:p>
        </p:txBody>
      </p:sp>
      <p:pic>
        <p:nvPicPr>
          <p:cNvPr id="285" name="Google Shape;285;p32"/>
          <p:cNvPicPr preferRelativeResize="0"/>
          <p:nvPr/>
        </p:nvPicPr>
        <p:blipFill>
          <a:blip r:embed="rId3">
            <a:alphaModFix/>
          </a:blip>
          <a:stretch>
            <a:fillRect/>
          </a:stretch>
        </p:blipFill>
        <p:spPr>
          <a:xfrm>
            <a:off x="614775" y="1027175"/>
            <a:ext cx="3793300" cy="2638325"/>
          </a:xfrm>
          <a:prstGeom prst="rect">
            <a:avLst/>
          </a:prstGeom>
          <a:noFill/>
          <a:ln cap="flat" cmpd="sng" w="38100">
            <a:solidFill>
              <a:schemeClr val="dk1"/>
            </a:solidFill>
            <a:prstDash val="solid"/>
            <a:round/>
            <a:headEnd len="sm" type="none" w="sm"/>
            <a:tailEnd len="sm" type="none" w="sm"/>
          </a:ln>
        </p:spPr>
      </p:pic>
      <p:pic>
        <p:nvPicPr>
          <p:cNvPr id="286" name="Google Shape;286;p32"/>
          <p:cNvPicPr preferRelativeResize="0"/>
          <p:nvPr/>
        </p:nvPicPr>
        <p:blipFill rotWithShape="1">
          <a:blip r:embed="rId4">
            <a:alphaModFix/>
          </a:blip>
          <a:srcRect b="17"/>
          <a:stretch/>
        </p:blipFill>
        <p:spPr>
          <a:xfrm>
            <a:off x="7156425" y="1027175"/>
            <a:ext cx="4043850" cy="2638326"/>
          </a:xfrm>
          <a:prstGeom prst="rect">
            <a:avLst/>
          </a:prstGeom>
          <a:noFill/>
          <a:ln cap="flat" cmpd="sng" w="38100">
            <a:solidFill>
              <a:schemeClr val="dk1"/>
            </a:solidFill>
            <a:prstDash val="solid"/>
            <a:round/>
            <a:headEnd len="sm" type="none" w="sm"/>
            <a:tailEnd len="sm" type="none" w="sm"/>
          </a:ln>
        </p:spPr>
      </p:pic>
      <p:pic>
        <p:nvPicPr>
          <p:cNvPr id="287" name="Google Shape;287;p32"/>
          <p:cNvPicPr preferRelativeResize="0"/>
          <p:nvPr/>
        </p:nvPicPr>
        <p:blipFill>
          <a:blip r:embed="rId5">
            <a:alphaModFix/>
          </a:blip>
          <a:stretch>
            <a:fillRect/>
          </a:stretch>
        </p:blipFill>
        <p:spPr>
          <a:xfrm>
            <a:off x="7128717" y="4067275"/>
            <a:ext cx="4099269" cy="2638325"/>
          </a:xfrm>
          <a:prstGeom prst="rect">
            <a:avLst/>
          </a:prstGeom>
          <a:noFill/>
          <a:ln cap="flat" cmpd="sng" w="38100">
            <a:solidFill>
              <a:schemeClr val="dk1"/>
            </a:solidFill>
            <a:prstDash val="solid"/>
            <a:round/>
            <a:headEnd len="sm" type="none" w="sm"/>
            <a:tailEnd len="sm" type="none" w="sm"/>
          </a:ln>
        </p:spPr>
      </p:pic>
      <p:pic>
        <p:nvPicPr>
          <p:cNvPr id="288" name="Google Shape;288;p32"/>
          <p:cNvPicPr preferRelativeResize="0"/>
          <p:nvPr/>
        </p:nvPicPr>
        <p:blipFill>
          <a:blip r:embed="rId6">
            <a:alphaModFix/>
          </a:blip>
          <a:stretch>
            <a:fillRect/>
          </a:stretch>
        </p:blipFill>
        <p:spPr>
          <a:xfrm>
            <a:off x="585150" y="4049546"/>
            <a:ext cx="3852525" cy="2673779"/>
          </a:xfrm>
          <a:prstGeom prst="rect">
            <a:avLst/>
          </a:prstGeom>
          <a:noFill/>
          <a:ln cap="flat" cmpd="sng" w="38100">
            <a:solidFill>
              <a:schemeClr val="dk1"/>
            </a:solidFill>
            <a:prstDash val="solid"/>
            <a:round/>
            <a:headEnd len="sm" type="none" w="sm"/>
            <a:tailEnd len="sm" type="none" w="sm"/>
          </a:ln>
        </p:spPr>
      </p:pic>
      <p:sp>
        <p:nvSpPr>
          <p:cNvPr id="289" name="Google Shape;289;p32"/>
          <p:cNvSpPr txBox="1"/>
          <p:nvPr/>
        </p:nvSpPr>
        <p:spPr>
          <a:xfrm>
            <a:off x="4505500" y="3056325"/>
            <a:ext cx="1274700" cy="609000"/>
          </a:xfrm>
          <a:prstGeom prst="rect">
            <a:avLst/>
          </a:prstGeom>
          <a:noFill/>
          <a:ln cap="flat" cmpd="sng" w="9525">
            <a:solidFill>
              <a:srgbClr val="000000"/>
            </a:solidFill>
            <a:prstDash val="solid"/>
            <a:round/>
            <a:headEnd len="sm" type="none" w="sm"/>
            <a:tailEnd len="sm" type="none" w="sm"/>
          </a:ln>
        </p:spPr>
        <p:txBody>
          <a:bodyPr anchor="ctr" anchorCtr="0" bIns="91425" lIns="91425" rIns="91425" spcFirstLastPara="1" tIns="91425" wrap="square">
            <a:noAutofit/>
          </a:bodyPr>
          <a:lstStyle/>
          <a:p>
            <a:pPr algn="ctr" indent="0" lvl="0" marL="0" rtl="0">
              <a:spcBef>
                <a:spcPts val="0"/>
              </a:spcBef>
              <a:spcAft>
                <a:spcPts val="0"/>
              </a:spcAft>
              <a:buNone/>
            </a:pPr>
            <a:r>
              <a:rPr b="1" lang="en-IN" sz="1600">
                <a:latin typeface="Calibri"/>
                <a:ea typeface="Calibri"/>
                <a:cs typeface="Calibri"/>
                <a:sym typeface="Calibri"/>
              </a:rPr>
              <a:t>Total Deformation</a:t>
            </a:r>
            <a:endParaRPr b="1" sz="1600">
              <a:latin typeface="Calibri"/>
              <a:ea typeface="Calibri"/>
              <a:cs typeface="Calibri"/>
              <a:sym typeface="Calibri"/>
            </a:endParaRPr>
          </a:p>
        </p:txBody>
      </p:sp>
      <p:sp>
        <p:nvSpPr>
          <p:cNvPr id="290" name="Google Shape;290;p32"/>
          <p:cNvSpPr txBox="1"/>
          <p:nvPr/>
        </p:nvSpPr>
        <p:spPr>
          <a:xfrm>
            <a:off x="4505500" y="6096600"/>
            <a:ext cx="914400" cy="609000"/>
          </a:xfrm>
          <a:prstGeom prst="rect">
            <a:avLst/>
          </a:prstGeom>
          <a:noFill/>
          <a:ln cap="flat" cmpd="sng" w="9525">
            <a:solidFill>
              <a:srgbClr val="000000"/>
            </a:solidFill>
            <a:prstDash val="solid"/>
            <a:round/>
            <a:headEnd len="sm" type="none" w="sm"/>
            <a:tailEnd len="sm" type="none" w="sm"/>
          </a:ln>
        </p:spPr>
        <p:txBody>
          <a:bodyPr anchor="ctr" anchorCtr="0" bIns="91425" lIns="91425" rIns="91425" spcFirstLastPara="1" tIns="91425" wrap="square">
            <a:noAutofit/>
          </a:bodyPr>
          <a:lstStyle/>
          <a:p>
            <a:pPr algn="ctr" indent="0" lvl="0" marL="0" rtl="0">
              <a:spcBef>
                <a:spcPts val="0"/>
              </a:spcBef>
              <a:spcAft>
                <a:spcPts val="0"/>
              </a:spcAft>
              <a:buNone/>
            </a:pPr>
            <a:r>
              <a:rPr b="1" lang="en-IN" sz="1600">
                <a:latin typeface="Calibri"/>
                <a:ea typeface="Calibri"/>
                <a:cs typeface="Calibri"/>
                <a:sym typeface="Calibri"/>
              </a:rPr>
              <a:t>Stress</a:t>
            </a:r>
            <a:endParaRPr b="1" sz="1600">
              <a:latin typeface="Calibri"/>
              <a:ea typeface="Calibri"/>
              <a:cs typeface="Calibri"/>
              <a:sym typeface="Calibri"/>
            </a:endParaRPr>
          </a:p>
        </p:txBody>
      </p:sp>
      <p:sp>
        <p:nvSpPr>
          <p:cNvPr id="291" name="Google Shape;291;p32"/>
          <p:cNvSpPr txBox="1"/>
          <p:nvPr/>
        </p:nvSpPr>
        <p:spPr>
          <a:xfrm>
            <a:off x="5886350" y="3056325"/>
            <a:ext cx="1168500" cy="609000"/>
          </a:xfrm>
          <a:prstGeom prst="rect">
            <a:avLst/>
          </a:prstGeom>
          <a:noFill/>
          <a:ln cap="flat" cmpd="sng" w="9525">
            <a:solidFill>
              <a:srgbClr val="000000"/>
            </a:solidFill>
            <a:prstDash val="solid"/>
            <a:round/>
            <a:headEnd len="sm" type="none" w="sm"/>
            <a:tailEnd len="sm" type="none" w="sm"/>
          </a:ln>
        </p:spPr>
        <p:txBody>
          <a:bodyPr anchor="ctr" anchorCtr="0" bIns="91425" lIns="91425" rIns="91425" spcFirstLastPara="1" tIns="91425" wrap="square">
            <a:noAutofit/>
          </a:bodyPr>
          <a:lstStyle/>
          <a:p>
            <a:pPr algn="ctr" indent="0" lvl="0" marL="0" rtl="0">
              <a:spcBef>
                <a:spcPts val="0"/>
              </a:spcBef>
              <a:spcAft>
                <a:spcPts val="0"/>
              </a:spcAft>
              <a:buNone/>
            </a:pPr>
            <a:r>
              <a:rPr b="1" lang="en-IN" sz="1600">
                <a:latin typeface="Calibri"/>
                <a:ea typeface="Calibri"/>
                <a:cs typeface="Calibri"/>
                <a:sym typeface="Calibri"/>
              </a:rPr>
              <a:t>Fatigue Life</a:t>
            </a:r>
            <a:endParaRPr b="1" sz="1600">
              <a:latin typeface="Calibri"/>
              <a:ea typeface="Calibri"/>
              <a:cs typeface="Calibri"/>
              <a:sym typeface="Calibri"/>
            </a:endParaRPr>
          </a:p>
        </p:txBody>
      </p:sp>
      <p:sp>
        <p:nvSpPr>
          <p:cNvPr id="292" name="Google Shape;292;p32"/>
          <p:cNvSpPr txBox="1"/>
          <p:nvPr/>
        </p:nvSpPr>
        <p:spPr>
          <a:xfrm>
            <a:off x="5780200" y="6096600"/>
            <a:ext cx="1274700" cy="609000"/>
          </a:xfrm>
          <a:prstGeom prst="rect">
            <a:avLst/>
          </a:prstGeom>
          <a:noFill/>
          <a:ln cap="flat" cmpd="sng" w="9525">
            <a:solidFill>
              <a:srgbClr val="000000"/>
            </a:solidFill>
            <a:prstDash val="solid"/>
            <a:round/>
            <a:headEnd len="sm" type="none" w="sm"/>
            <a:tailEnd len="sm" type="none" w="sm"/>
          </a:ln>
        </p:spPr>
        <p:txBody>
          <a:bodyPr anchor="ctr" anchorCtr="0" bIns="91425" lIns="91425" rIns="91425" spcFirstLastPara="1" tIns="91425" wrap="square">
            <a:noAutofit/>
          </a:bodyPr>
          <a:lstStyle/>
          <a:p>
            <a:pPr algn="ctr" indent="0" lvl="0" marL="0" rtl="0">
              <a:spcBef>
                <a:spcPts val="0"/>
              </a:spcBef>
              <a:spcAft>
                <a:spcPts val="0"/>
              </a:spcAft>
              <a:buNone/>
            </a:pPr>
            <a:r>
              <a:rPr b="1" lang="en-IN" sz="1600">
                <a:latin typeface="Calibri"/>
                <a:ea typeface="Calibri"/>
                <a:cs typeface="Calibri"/>
                <a:sym typeface="Calibri"/>
              </a:rPr>
              <a:t>Factor of Safety</a:t>
            </a:r>
            <a:endParaRPr b="1" sz="1600">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Google Shape;297;p33"/>
          <p:cNvSpPr txBox="1"/>
          <p:nvPr/>
        </p:nvSpPr>
        <p:spPr>
          <a:xfrm>
            <a:off x="11467643" y="6288258"/>
            <a:ext cx="548700" cy="430800"/>
          </a:xfrm>
          <a:prstGeom prst="rect">
            <a:avLst/>
          </a:prstGeom>
          <a:solidFill>
            <a:srgbClr val="8DA9DB"/>
          </a:solidFill>
          <a:ln w="9525"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1100" b="1" i="0" u="none" strike="noStrike" cap="none">
                <a:solidFill>
                  <a:schemeClr val="dk1"/>
                </a:solidFill>
                <a:latin typeface="Calibri"/>
                <a:ea typeface="Calibri"/>
                <a:cs typeface="Calibri"/>
                <a:sym typeface="Calibri"/>
              </a:rPr>
              <a:t>Page 3.</a:t>
            </a:r>
            <a:r>
              <a:rPr lang="en-IN" sz="1100" b="1">
                <a:solidFill>
                  <a:schemeClr val="dk1"/>
                </a:solidFill>
                <a:latin typeface="Calibri"/>
                <a:ea typeface="Calibri"/>
                <a:cs typeface="Calibri"/>
                <a:sym typeface="Calibri"/>
              </a:rPr>
              <a:t>7</a:t>
            </a:r>
            <a:endParaRPr/>
          </a:p>
        </p:txBody>
      </p:sp>
      <p:sp>
        <p:nvSpPr>
          <p:cNvPr id="298" name="Google Shape;298;p33"/>
          <p:cNvSpPr txBox="1"/>
          <p:nvPr/>
        </p:nvSpPr>
        <p:spPr>
          <a:xfrm>
            <a:off x="2308950" y="177503"/>
            <a:ext cx="7574100" cy="1050000"/>
          </a:xfrm>
          <a:prstGeom prst="rect">
            <a:avLst/>
          </a:prstGeom>
          <a:noFill/>
          <a:ln>
            <a:noFill/>
          </a:ln>
        </p:spPr>
        <p:txBody>
          <a:bodyPr spcFirstLastPara="1" wrap="square" lIns="91425" tIns="45700" rIns="91425" bIns="45700" anchor="ctr" anchorCtr="0">
            <a:normAutofit lnSpcReduction="10000"/>
          </a:bodyPr>
          <a:lstStyle/>
          <a:p>
            <a:pPr marL="0" marR="0" lvl="0" indent="0" algn="ctr" rtl="0">
              <a:lnSpc>
                <a:spcPct val="90000"/>
              </a:lnSpc>
              <a:spcBef>
                <a:spcPts val="0"/>
              </a:spcBef>
              <a:spcAft>
                <a:spcPts val="0"/>
              </a:spcAft>
              <a:buClr>
                <a:schemeClr val="dk1"/>
              </a:buClr>
              <a:buSzPts val="2800"/>
              <a:buFont typeface="Calibri"/>
              <a:buNone/>
            </a:pPr>
            <a:r>
              <a:rPr lang="en-IN" sz="2800" b="1" i="0" u="sng" strike="noStrike" cap="none">
                <a:solidFill>
                  <a:schemeClr val="dk1"/>
                </a:solidFill>
                <a:latin typeface="Calibri"/>
                <a:ea typeface="Calibri"/>
                <a:cs typeface="Calibri"/>
                <a:sym typeface="Calibri"/>
              </a:rPr>
              <a:t>FE modelling and CAE Analysis of Frame</a:t>
            </a:r>
            <a:endParaRPr sz="2800" b="1" i="0" u="sng" strike="noStrike" cap="none">
              <a:solidFill>
                <a:schemeClr val="dk1"/>
              </a:solidFill>
              <a:latin typeface="Calibri"/>
              <a:ea typeface="Calibri"/>
              <a:cs typeface="Calibri"/>
              <a:sym typeface="Calibri"/>
            </a:endParaRPr>
          </a:p>
          <a:p>
            <a:pPr marL="0" marR="0" lvl="0" indent="0" algn="ctr" rtl="0">
              <a:lnSpc>
                <a:spcPct val="90000"/>
              </a:lnSpc>
              <a:spcBef>
                <a:spcPts val="0"/>
              </a:spcBef>
              <a:spcAft>
                <a:spcPts val="0"/>
              </a:spcAft>
              <a:buClr>
                <a:schemeClr val="dk1"/>
              </a:buClr>
              <a:buSzPts val="2800"/>
              <a:buFont typeface="Calibri"/>
              <a:buNone/>
            </a:pPr>
            <a:endParaRPr sz="2800" b="1" u="sng">
              <a:solidFill>
                <a:schemeClr val="dk1"/>
              </a:solidFill>
              <a:latin typeface="Calibri"/>
              <a:ea typeface="Calibri"/>
              <a:cs typeface="Calibri"/>
              <a:sym typeface="Calibri"/>
            </a:endParaRPr>
          </a:p>
          <a:p>
            <a:pPr marL="0" marR="0" lvl="0" indent="0" algn="ctr" rtl="0">
              <a:lnSpc>
                <a:spcPct val="90000"/>
              </a:lnSpc>
              <a:spcBef>
                <a:spcPts val="0"/>
              </a:spcBef>
              <a:spcAft>
                <a:spcPts val="0"/>
              </a:spcAft>
              <a:buClr>
                <a:schemeClr val="dk1"/>
              </a:buClr>
              <a:buSzPts val="2800"/>
              <a:buFont typeface="Calibri"/>
              <a:buNone/>
            </a:pPr>
            <a:r>
              <a:rPr lang="en-IN" sz="2191" b="1" u="sng">
                <a:solidFill>
                  <a:schemeClr val="dk1"/>
                </a:solidFill>
                <a:latin typeface="Calibri"/>
                <a:ea typeface="Calibri"/>
                <a:cs typeface="Calibri"/>
                <a:sym typeface="Calibri"/>
              </a:rPr>
              <a:t>(Iteration 1)</a:t>
            </a:r>
            <a:endParaRPr sz="2191" b="1" u="sng">
              <a:solidFill>
                <a:schemeClr val="dk1"/>
              </a:solidFill>
              <a:latin typeface="Calibri"/>
              <a:ea typeface="Calibri"/>
              <a:cs typeface="Calibri"/>
              <a:sym typeface="Calibri"/>
            </a:endParaRPr>
          </a:p>
        </p:txBody>
      </p:sp>
      <p:sp>
        <p:nvSpPr>
          <p:cNvPr id="299" name="Google Shape;299;p33"/>
          <p:cNvSpPr txBox="1"/>
          <p:nvPr/>
        </p:nvSpPr>
        <p:spPr>
          <a:xfrm>
            <a:off x="792475" y="1227500"/>
            <a:ext cx="32973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IN" sz="1800" b="1">
                <a:latin typeface="Calibri"/>
                <a:ea typeface="Calibri"/>
                <a:cs typeface="Calibri"/>
                <a:sym typeface="Calibri"/>
              </a:rPr>
              <a:t>FRONT ROLL-OVER</a:t>
            </a:r>
            <a:endParaRPr sz="1800" b="1">
              <a:latin typeface="Calibri"/>
              <a:ea typeface="Calibri"/>
              <a:cs typeface="Calibri"/>
              <a:sym typeface="Calibri"/>
            </a:endParaRPr>
          </a:p>
          <a:p>
            <a:pPr marL="0" lvl="0" indent="0" algn="l" rtl="0">
              <a:spcBef>
                <a:spcPts val="0"/>
              </a:spcBef>
              <a:spcAft>
                <a:spcPts val="0"/>
              </a:spcAft>
              <a:buNone/>
            </a:pPr>
            <a:r>
              <a:rPr lang="en-IN" sz="1800" b="1" u="sng">
                <a:latin typeface="Calibri"/>
                <a:ea typeface="Calibri"/>
                <a:cs typeface="Calibri"/>
                <a:sym typeface="Calibri"/>
              </a:rPr>
              <a:t>Pre-Processing :</a:t>
            </a:r>
            <a:endParaRPr sz="1800" b="1" u="sng">
              <a:latin typeface="Calibri"/>
              <a:ea typeface="Calibri"/>
              <a:cs typeface="Calibri"/>
              <a:sym typeface="Calibri"/>
            </a:endParaRPr>
          </a:p>
        </p:txBody>
      </p:sp>
      <p:sp>
        <p:nvSpPr>
          <p:cNvPr id="300" name="Google Shape;300;p33"/>
          <p:cNvSpPr txBox="1"/>
          <p:nvPr/>
        </p:nvSpPr>
        <p:spPr>
          <a:xfrm>
            <a:off x="6833038" y="6118175"/>
            <a:ext cx="40317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IN" sz="1700" b="1">
                <a:latin typeface="Calibri"/>
                <a:ea typeface="Calibri"/>
                <a:cs typeface="Calibri"/>
                <a:sym typeface="Calibri"/>
              </a:rPr>
              <a:t>Loading and Boundary Conditions</a:t>
            </a:r>
            <a:endParaRPr sz="1700" b="1">
              <a:latin typeface="Calibri"/>
              <a:ea typeface="Calibri"/>
              <a:cs typeface="Calibri"/>
              <a:sym typeface="Calibri"/>
            </a:endParaRPr>
          </a:p>
        </p:txBody>
      </p:sp>
      <p:pic>
        <p:nvPicPr>
          <p:cNvPr id="301" name="Google Shape;301;p33"/>
          <p:cNvPicPr preferRelativeResize="0"/>
          <p:nvPr/>
        </p:nvPicPr>
        <p:blipFill>
          <a:blip r:embed="rId3">
            <a:alphaModFix/>
          </a:blip>
          <a:stretch>
            <a:fillRect/>
          </a:stretch>
        </p:blipFill>
        <p:spPr>
          <a:xfrm>
            <a:off x="986450" y="2092388"/>
            <a:ext cx="4668974" cy="3868900"/>
          </a:xfrm>
          <a:prstGeom prst="rect">
            <a:avLst/>
          </a:prstGeom>
          <a:noFill/>
          <a:ln w="38100" cap="flat" cmpd="sng">
            <a:solidFill>
              <a:schemeClr val="dk1"/>
            </a:solidFill>
            <a:prstDash val="solid"/>
            <a:round/>
            <a:headEnd type="none" w="sm" len="sm"/>
            <a:tailEnd type="none" w="sm" len="sm"/>
          </a:ln>
        </p:spPr>
      </p:pic>
      <p:sp>
        <p:nvSpPr>
          <p:cNvPr id="302" name="Google Shape;302;p33"/>
          <p:cNvSpPr txBox="1"/>
          <p:nvPr/>
        </p:nvSpPr>
        <p:spPr>
          <a:xfrm>
            <a:off x="1208100" y="6087275"/>
            <a:ext cx="3768600" cy="431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IN" sz="1600" b="1">
                <a:latin typeface="Calibri"/>
                <a:ea typeface="Calibri"/>
                <a:cs typeface="Calibri"/>
                <a:sym typeface="Calibri"/>
              </a:rPr>
              <a:t>Meshed View</a:t>
            </a:r>
            <a:endParaRPr sz="1600" b="1">
              <a:latin typeface="Calibri"/>
              <a:ea typeface="Calibri"/>
              <a:cs typeface="Calibri"/>
              <a:sym typeface="Calibri"/>
            </a:endParaRPr>
          </a:p>
        </p:txBody>
      </p:sp>
      <p:pic>
        <p:nvPicPr>
          <p:cNvPr id="303" name="Google Shape;303;p33"/>
          <p:cNvPicPr preferRelativeResize="0"/>
          <p:nvPr/>
        </p:nvPicPr>
        <p:blipFill>
          <a:blip r:embed="rId4">
            <a:alphaModFix/>
          </a:blip>
          <a:stretch>
            <a:fillRect/>
          </a:stretch>
        </p:blipFill>
        <p:spPr>
          <a:xfrm>
            <a:off x="6290114" y="2092400"/>
            <a:ext cx="5347912" cy="3868875"/>
          </a:xfrm>
          <a:prstGeom prst="rect">
            <a:avLst/>
          </a:prstGeom>
          <a:noFill/>
          <a:ln w="38100" cap="flat" cmpd="sng">
            <a:solidFill>
              <a:schemeClr val="dk1"/>
            </a:solidFill>
            <a:prstDash val="solid"/>
            <a:round/>
            <a:headEnd type="none" w="sm" len="sm"/>
            <a:tailEnd type="none" w="sm" len="sm"/>
          </a:ln>
        </p:spPr>
      </p:pic>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Shape 307"/>
        <p:cNvGrpSpPr/>
        <p:nvPr/>
      </p:nvGrpSpPr>
      <p:grpSpPr>
        <a:xfrm>
          <a:off x="0" y="0"/>
          <a:ext cx="0" cy="0"/>
          <a:chOff x="0" y="0"/>
          <a:chExt cx="0" cy="0"/>
        </a:xfrm>
      </p:grpSpPr>
      <p:sp>
        <p:nvSpPr>
          <p:cNvPr id="308" name="Google Shape;308;p34"/>
          <p:cNvSpPr txBox="1"/>
          <p:nvPr/>
        </p:nvSpPr>
        <p:spPr>
          <a:xfrm>
            <a:off x="11467643" y="6288258"/>
            <a:ext cx="548700" cy="430800"/>
          </a:xfrm>
          <a:prstGeom prst="rect">
            <a:avLst/>
          </a:prstGeom>
          <a:solidFill>
            <a:srgbClr val="8DA9DB"/>
          </a:solidFill>
          <a:ln cap="flat" cmpd="sng" w="9525">
            <a:solidFill>
              <a:schemeClr val="dk1"/>
            </a:solidFill>
            <a:prstDash val="solid"/>
            <a:round/>
            <a:headEnd len="sm" type="none" w="sm"/>
            <a:tailEnd len="sm" type="none" w="sm"/>
          </a:ln>
        </p:spPr>
        <p:txBody>
          <a:bodyPr anchor="t" anchorCtr="0" bIns="45700" lIns="91425" rIns="91425" spcFirstLastPara="1" tIns="45700" wrap="square">
            <a:spAutoFit/>
          </a:bodyPr>
          <a:lstStyle/>
          <a:p>
            <a:pPr algn="ctr" indent="0" lvl="0" marL="0" marR="0" rtl="0">
              <a:spcBef>
                <a:spcPts val="0"/>
              </a:spcBef>
              <a:spcAft>
                <a:spcPts val="0"/>
              </a:spcAft>
              <a:buNone/>
            </a:pPr>
            <a:r>
              <a:rPr b="1" cap="none" i="0" lang="en-IN" strike="noStrike" sz="1100" u="none">
                <a:solidFill>
                  <a:schemeClr val="dk1"/>
                </a:solidFill>
                <a:latin typeface="Calibri"/>
                <a:ea typeface="Calibri"/>
                <a:cs typeface="Calibri"/>
                <a:sym typeface="Calibri"/>
              </a:rPr>
              <a:t>Page 3.</a:t>
            </a:r>
            <a:r>
              <a:rPr b="1" lang="en-IN" sz="1100">
                <a:solidFill>
                  <a:schemeClr val="dk1"/>
                </a:solidFill>
                <a:latin typeface="Calibri"/>
                <a:ea typeface="Calibri"/>
                <a:cs typeface="Calibri"/>
                <a:sym typeface="Calibri"/>
              </a:rPr>
              <a:t>8</a:t>
            </a:r>
            <a:endParaRPr/>
          </a:p>
        </p:txBody>
      </p:sp>
      <p:sp>
        <p:nvSpPr>
          <p:cNvPr id="309" name="Google Shape;309;p34"/>
          <p:cNvSpPr txBox="1"/>
          <p:nvPr/>
        </p:nvSpPr>
        <p:spPr>
          <a:xfrm>
            <a:off x="1526775" y="146850"/>
            <a:ext cx="3297300" cy="738900"/>
          </a:xfrm>
          <a:prstGeom prst="rect">
            <a:avLst/>
          </a:prstGeom>
          <a:noFill/>
          <a:ln>
            <a:noFill/>
          </a:ln>
        </p:spPr>
        <p:txBody>
          <a:bodyPr anchor="t" anchorCtr="0" bIns="91425" lIns="91425" rIns="91425" spcFirstLastPara="1" tIns="91425" wrap="square">
            <a:spAutoFit/>
          </a:bodyPr>
          <a:lstStyle/>
          <a:p>
            <a:pPr algn="l" indent="0" lvl="0" marL="0" rtl="0">
              <a:spcBef>
                <a:spcPts val="0"/>
              </a:spcBef>
              <a:spcAft>
                <a:spcPts val="0"/>
              </a:spcAft>
              <a:buNone/>
            </a:pPr>
            <a:r>
              <a:rPr b="1" lang="en-IN" sz="1800">
                <a:latin typeface="Calibri"/>
                <a:ea typeface="Calibri"/>
                <a:cs typeface="Calibri"/>
                <a:sym typeface="Calibri"/>
              </a:rPr>
              <a:t>FRONT ROLL-OVER - Iteration 1</a:t>
            </a:r>
            <a:endParaRPr b="1" sz="1800">
              <a:latin typeface="Calibri"/>
              <a:ea typeface="Calibri"/>
              <a:cs typeface="Calibri"/>
              <a:sym typeface="Calibri"/>
            </a:endParaRPr>
          </a:p>
          <a:p>
            <a:pPr algn="l" indent="0" lvl="0" marL="0" rtl="0">
              <a:spcBef>
                <a:spcPts val="0"/>
              </a:spcBef>
              <a:spcAft>
                <a:spcPts val="0"/>
              </a:spcAft>
              <a:buNone/>
            </a:pPr>
            <a:r>
              <a:rPr b="1" lang="en-IN" sz="1800" u="sng">
                <a:latin typeface="Calibri"/>
                <a:ea typeface="Calibri"/>
                <a:cs typeface="Calibri"/>
                <a:sym typeface="Calibri"/>
              </a:rPr>
              <a:t>Post-Processing :</a:t>
            </a:r>
            <a:endParaRPr b="1" sz="1800" u="sng">
              <a:latin typeface="Calibri"/>
              <a:ea typeface="Calibri"/>
              <a:cs typeface="Calibri"/>
              <a:sym typeface="Calibri"/>
            </a:endParaRPr>
          </a:p>
        </p:txBody>
      </p:sp>
      <p:pic>
        <p:nvPicPr>
          <p:cNvPr id="310" name="Google Shape;310;p34"/>
          <p:cNvPicPr preferRelativeResize="0"/>
          <p:nvPr/>
        </p:nvPicPr>
        <p:blipFill rotWithShape="1">
          <a:blip r:embed="rId3">
            <a:alphaModFix/>
          </a:blip>
          <a:srcRect r="-30"/>
          <a:stretch/>
        </p:blipFill>
        <p:spPr>
          <a:xfrm>
            <a:off x="7156425" y="1027175"/>
            <a:ext cx="4043850" cy="2638326"/>
          </a:xfrm>
          <a:prstGeom prst="rect">
            <a:avLst/>
          </a:prstGeom>
          <a:noFill/>
          <a:ln cap="flat" cmpd="sng" w="38100">
            <a:solidFill>
              <a:schemeClr val="dk1"/>
            </a:solidFill>
            <a:prstDash val="solid"/>
            <a:round/>
            <a:headEnd len="sm" type="none" w="sm"/>
            <a:tailEnd len="sm" type="none" w="sm"/>
          </a:ln>
        </p:spPr>
      </p:pic>
      <p:pic>
        <p:nvPicPr>
          <p:cNvPr id="311" name="Google Shape;311;p34"/>
          <p:cNvPicPr preferRelativeResize="0"/>
          <p:nvPr/>
        </p:nvPicPr>
        <p:blipFill rotWithShape="1">
          <a:blip r:embed="rId4">
            <a:alphaModFix/>
          </a:blip>
          <a:srcRect b="-104"/>
          <a:stretch/>
        </p:blipFill>
        <p:spPr>
          <a:xfrm>
            <a:off x="7128717" y="4067275"/>
            <a:ext cx="4099269" cy="2638325"/>
          </a:xfrm>
          <a:prstGeom prst="rect">
            <a:avLst/>
          </a:prstGeom>
          <a:noFill/>
          <a:ln cap="flat" cmpd="sng" w="38100">
            <a:solidFill>
              <a:schemeClr val="dk1"/>
            </a:solidFill>
            <a:prstDash val="solid"/>
            <a:round/>
            <a:headEnd len="sm" type="none" w="sm"/>
            <a:tailEnd len="sm" type="none" w="sm"/>
          </a:ln>
        </p:spPr>
      </p:pic>
      <p:pic>
        <p:nvPicPr>
          <p:cNvPr id="312" name="Google Shape;312;p34"/>
          <p:cNvPicPr preferRelativeResize="0"/>
          <p:nvPr/>
        </p:nvPicPr>
        <p:blipFill rotWithShape="1">
          <a:blip r:embed="rId5">
            <a:alphaModFix/>
          </a:blip>
          <a:srcRect r="-62"/>
          <a:stretch/>
        </p:blipFill>
        <p:spPr>
          <a:xfrm>
            <a:off x="585150" y="4049546"/>
            <a:ext cx="3852525" cy="2673779"/>
          </a:xfrm>
          <a:prstGeom prst="rect">
            <a:avLst/>
          </a:prstGeom>
          <a:noFill/>
          <a:ln cap="flat" cmpd="sng" w="38100">
            <a:solidFill>
              <a:schemeClr val="dk1"/>
            </a:solidFill>
            <a:prstDash val="solid"/>
            <a:round/>
            <a:headEnd len="sm" type="none" w="sm"/>
            <a:tailEnd len="sm" type="none" w="sm"/>
          </a:ln>
        </p:spPr>
      </p:pic>
      <p:sp>
        <p:nvSpPr>
          <p:cNvPr id="313" name="Google Shape;313;p34"/>
          <p:cNvSpPr txBox="1"/>
          <p:nvPr/>
        </p:nvSpPr>
        <p:spPr>
          <a:xfrm>
            <a:off x="4505500" y="3056325"/>
            <a:ext cx="1274700" cy="609000"/>
          </a:xfrm>
          <a:prstGeom prst="rect">
            <a:avLst/>
          </a:prstGeom>
          <a:noFill/>
          <a:ln cap="flat" cmpd="sng" w="9525">
            <a:solidFill>
              <a:srgbClr val="000000"/>
            </a:solidFill>
            <a:prstDash val="solid"/>
            <a:round/>
            <a:headEnd len="sm" type="none" w="sm"/>
            <a:tailEnd len="sm" type="none" w="sm"/>
          </a:ln>
        </p:spPr>
        <p:txBody>
          <a:bodyPr anchor="ctr" anchorCtr="0" bIns="91425" lIns="91425" rIns="91425" spcFirstLastPara="1" tIns="91425" wrap="square">
            <a:noAutofit/>
          </a:bodyPr>
          <a:lstStyle/>
          <a:p>
            <a:pPr algn="ctr" indent="0" lvl="0" marL="0" rtl="0">
              <a:spcBef>
                <a:spcPts val="0"/>
              </a:spcBef>
              <a:spcAft>
                <a:spcPts val="0"/>
              </a:spcAft>
              <a:buNone/>
            </a:pPr>
            <a:r>
              <a:rPr b="1" lang="en-IN" sz="1600">
                <a:latin typeface="Calibri"/>
                <a:ea typeface="Calibri"/>
                <a:cs typeface="Calibri"/>
                <a:sym typeface="Calibri"/>
              </a:rPr>
              <a:t>Total Deformation</a:t>
            </a:r>
            <a:endParaRPr b="1" sz="1600">
              <a:latin typeface="Calibri"/>
              <a:ea typeface="Calibri"/>
              <a:cs typeface="Calibri"/>
              <a:sym typeface="Calibri"/>
            </a:endParaRPr>
          </a:p>
        </p:txBody>
      </p:sp>
      <p:sp>
        <p:nvSpPr>
          <p:cNvPr id="314" name="Google Shape;314;p34"/>
          <p:cNvSpPr txBox="1"/>
          <p:nvPr/>
        </p:nvSpPr>
        <p:spPr>
          <a:xfrm>
            <a:off x="4505500" y="6096600"/>
            <a:ext cx="914400" cy="609000"/>
          </a:xfrm>
          <a:prstGeom prst="rect">
            <a:avLst/>
          </a:prstGeom>
          <a:noFill/>
          <a:ln cap="flat" cmpd="sng" w="9525">
            <a:solidFill>
              <a:srgbClr val="000000"/>
            </a:solidFill>
            <a:prstDash val="solid"/>
            <a:round/>
            <a:headEnd len="sm" type="none" w="sm"/>
            <a:tailEnd len="sm" type="none" w="sm"/>
          </a:ln>
        </p:spPr>
        <p:txBody>
          <a:bodyPr anchor="ctr" anchorCtr="0" bIns="91425" lIns="91425" rIns="91425" spcFirstLastPara="1" tIns="91425" wrap="square">
            <a:noAutofit/>
          </a:bodyPr>
          <a:lstStyle/>
          <a:p>
            <a:pPr algn="ctr" indent="0" lvl="0" marL="0" rtl="0">
              <a:spcBef>
                <a:spcPts val="0"/>
              </a:spcBef>
              <a:spcAft>
                <a:spcPts val="0"/>
              </a:spcAft>
              <a:buNone/>
            </a:pPr>
            <a:r>
              <a:rPr b="1" lang="en-IN" sz="1600">
                <a:latin typeface="Calibri"/>
                <a:ea typeface="Calibri"/>
                <a:cs typeface="Calibri"/>
                <a:sym typeface="Calibri"/>
              </a:rPr>
              <a:t>Stress</a:t>
            </a:r>
            <a:endParaRPr b="1" sz="1600">
              <a:latin typeface="Calibri"/>
              <a:ea typeface="Calibri"/>
              <a:cs typeface="Calibri"/>
              <a:sym typeface="Calibri"/>
            </a:endParaRPr>
          </a:p>
        </p:txBody>
      </p:sp>
      <p:sp>
        <p:nvSpPr>
          <p:cNvPr id="315" name="Google Shape;315;p34"/>
          <p:cNvSpPr txBox="1"/>
          <p:nvPr/>
        </p:nvSpPr>
        <p:spPr>
          <a:xfrm>
            <a:off x="5886350" y="3056325"/>
            <a:ext cx="1168500" cy="609000"/>
          </a:xfrm>
          <a:prstGeom prst="rect">
            <a:avLst/>
          </a:prstGeom>
          <a:noFill/>
          <a:ln cap="flat" cmpd="sng" w="9525">
            <a:solidFill>
              <a:srgbClr val="000000"/>
            </a:solidFill>
            <a:prstDash val="solid"/>
            <a:round/>
            <a:headEnd len="sm" type="none" w="sm"/>
            <a:tailEnd len="sm" type="none" w="sm"/>
          </a:ln>
        </p:spPr>
        <p:txBody>
          <a:bodyPr anchor="ctr" anchorCtr="0" bIns="91425" lIns="91425" rIns="91425" spcFirstLastPara="1" tIns="91425" wrap="square">
            <a:noAutofit/>
          </a:bodyPr>
          <a:lstStyle/>
          <a:p>
            <a:pPr algn="ctr" indent="0" lvl="0" marL="0" rtl="0">
              <a:spcBef>
                <a:spcPts val="0"/>
              </a:spcBef>
              <a:spcAft>
                <a:spcPts val="0"/>
              </a:spcAft>
              <a:buNone/>
            </a:pPr>
            <a:r>
              <a:rPr b="1" lang="en-IN" sz="1600">
                <a:latin typeface="Calibri"/>
                <a:ea typeface="Calibri"/>
                <a:cs typeface="Calibri"/>
                <a:sym typeface="Calibri"/>
              </a:rPr>
              <a:t>Strain</a:t>
            </a:r>
            <a:endParaRPr b="1" sz="1600">
              <a:latin typeface="Calibri"/>
              <a:ea typeface="Calibri"/>
              <a:cs typeface="Calibri"/>
              <a:sym typeface="Calibri"/>
            </a:endParaRPr>
          </a:p>
        </p:txBody>
      </p:sp>
      <p:sp>
        <p:nvSpPr>
          <p:cNvPr id="316" name="Google Shape;316;p34"/>
          <p:cNvSpPr txBox="1"/>
          <p:nvPr/>
        </p:nvSpPr>
        <p:spPr>
          <a:xfrm>
            <a:off x="5780200" y="6096600"/>
            <a:ext cx="1274700" cy="609000"/>
          </a:xfrm>
          <a:prstGeom prst="rect">
            <a:avLst/>
          </a:prstGeom>
          <a:noFill/>
          <a:ln cap="flat" cmpd="sng" w="9525">
            <a:solidFill>
              <a:srgbClr val="000000"/>
            </a:solidFill>
            <a:prstDash val="solid"/>
            <a:round/>
            <a:headEnd len="sm" type="none" w="sm"/>
            <a:tailEnd len="sm" type="none" w="sm"/>
          </a:ln>
        </p:spPr>
        <p:txBody>
          <a:bodyPr anchor="ctr" anchorCtr="0" bIns="91425" lIns="91425" rIns="91425" spcFirstLastPara="1" tIns="91425" wrap="square">
            <a:noAutofit/>
          </a:bodyPr>
          <a:lstStyle/>
          <a:p>
            <a:pPr algn="ctr" indent="0" lvl="0" marL="0" rtl="0">
              <a:spcBef>
                <a:spcPts val="0"/>
              </a:spcBef>
              <a:spcAft>
                <a:spcPts val="0"/>
              </a:spcAft>
              <a:buNone/>
            </a:pPr>
            <a:r>
              <a:rPr b="1" lang="en-IN" sz="1600">
                <a:latin typeface="Calibri"/>
                <a:ea typeface="Calibri"/>
                <a:cs typeface="Calibri"/>
                <a:sym typeface="Calibri"/>
              </a:rPr>
              <a:t>Factor of Safety</a:t>
            </a:r>
            <a:endParaRPr b="1" sz="1600">
              <a:latin typeface="Calibri"/>
              <a:ea typeface="Calibri"/>
              <a:cs typeface="Calibri"/>
              <a:sym typeface="Calibri"/>
            </a:endParaRPr>
          </a:p>
        </p:txBody>
      </p:sp>
      <p:pic>
        <p:nvPicPr>
          <p:cNvPr id="317" name="Google Shape;317;p34"/>
          <p:cNvPicPr preferRelativeResize="0"/>
          <p:nvPr/>
        </p:nvPicPr>
        <p:blipFill>
          <a:blip r:embed="rId6">
            <a:alphaModFix/>
          </a:blip>
          <a:stretch>
            <a:fillRect/>
          </a:stretch>
        </p:blipFill>
        <p:spPr>
          <a:xfrm>
            <a:off x="585150" y="1057749"/>
            <a:ext cx="3716409" cy="2577175"/>
          </a:xfrm>
          <a:prstGeom prst="rect">
            <a:avLst/>
          </a:prstGeom>
          <a:noFill/>
          <a:ln cap="flat" cmpd="sng" w="38100">
            <a:solidFill>
              <a:schemeClr val="dk1"/>
            </a:solidFill>
            <a:prstDash val="solid"/>
            <a:round/>
            <a:headEnd len="sm" type="none" w="sm"/>
            <a:tailEnd len="sm" type="none" w="sm"/>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Google Shape;322;p35"/>
          <p:cNvSpPr txBox="1"/>
          <p:nvPr/>
        </p:nvSpPr>
        <p:spPr>
          <a:xfrm>
            <a:off x="11467643" y="6288258"/>
            <a:ext cx="548700" cy="430800"/>
          </a:xfrm>
          <a:prstGeom prst="rect">
            <a:avLst/>
          </a:prstGeom>
          <a:solidFill>
            <a:srgbClr val="8DA9DB"/>
          </a:solidFill>
          <a:ln w="9525"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1100" b="1" i="0" u="none" strike="noStrike" cap="none">
                <a:solidFill>
                  <a:schemeClr val="dk1"/>
                </a:solidFill>
                <a:latin typeface="Calibri"/>
                <a:ea typeface="Calibri"/>
                <a:cs typeface="Calibri"/>
                <a:sym typeface="Calibri"/>
              </a:rPr>
              <a:t>Page 3.</a:t>
            </a:r>
            <a:r>
              <a:rPr lang="en-IN" sz="1100" b="1">
                <a:solidFill>
                  <a:schemeClr val="dk1"/>
                </a:solidFill>
                <a:latin typeface="Calibri"/>
                <a:ea typeface="Calibri"/>
                <a:cs typeface="Calibri"/>
                <a:sym typeface="Calibri"/>
              </a:rPr>
              <a:t>9</a:t>
            </a:r>
            <a:endParaRPr/>
          </a:p>
        </p:txBody>
      </p:sp>
      <p:sp>
        <p:nvSpPr>
          <p:cNvPr id="323" name="Google Shape;323;p35"/>
          <p:cNvSpPr txBox="1"/>
          <p:nvPr/>
        </p:nvSpPr>
        <p:spPr>
          <a:xfrm>
            <a:off x="2308950" y="177503"/>
            <a:ext cx="7574100" cy="1050000"/>
          </a:xfrm>
          <a:prstGeom prst="rect">
            <a:avLst/>
          </a:prstGeom>
          <a:noFill/>
          <a:ln>
            <a:noFill/>
          </a:ln>
        </p:spPr>
        <p:txBody>
          <a:bodyPr spcFirstLastPara="1" wrap="square" lIns="91425" tIns="45700" rIns="91425" bIns="45700" anchor="ctr" anchorCtr="0">
            <a:normAutofit lnSpcReduction="10000"/>
          </a:bodyPr>
          <a:lstStyle/>
          <a:p>
            <a:pPr marL="0" marR="0" lvl="0" indent="0" algn="ctr" rtl="0">
              <a:lnSpc>
                <a:spcPct val="90000"/>
              </a:lnSpc>
              <a:spcBef>
                <a:spcPts val="0"/>
              </a:spcBef>
              <a:spcAft>
                <a:spcPts val="0"/>
              </a:spcAft>
              <a:buClr>
                <a:schemeClr val="dk1"/>
              </a:buClr>
              <a:buSzPts val="2800"/>
              <a:buFont typeface="Calibri"/>
              <a:buNone/>
            </a:pPr>
            <a:r>
              <a:rPr lang="en-IN" sz="2800" b="1" i="0" u="sng" strike="noStrike" cap="none">
                <a:solidFill>
                  <a:schemeClr val="dk1"/>
                </a:solidFill>
                <a:latin typeface="Calibri"/>
                <a:ea typeface="Calibri"/>
                <a:cs typeface="Calibri"/>
                <a:sym typeface="Calibri"/>
              </a:rPr>
              <a:t>FE modelling and CAE Analysis of Frame</a:t>
            </a:r>
            <a:endParaRPr sz="2800" b="1" i="0" u="sng" strike="noStrike" cap="none">
              <a:solidFill>
                <a:schemeClr val="dk1"/>
              </a:solidFill>
              <a:latin typeface="Calibri"/>
              <a:ea typeface="Calibri"/>
              <a:cs typeface="Calibri"/>
              <a:sym typeface="Calibri"/>
            </a:endParaRPr>
          </a:p>
          <a:p>
            <a:pPr marL="0" marR="0" lvl="0" indent="0" algn="ctr" rtl="0">
              <a:lnSpc>
                <a:spcPct val="90000"/>
              </a:lnSpc>
              <a:spcBef>
                <a:spcPts val="0"/>
              </a:spcBef>
              <a:spcAft>
                <a:spcPts val="0"/>
              </a:spcAft>
              <a:buClr>
                <a:schemeClr val="dk1"/>
              </a:buClr>
              <a:buSzPts val="2800"/>
              <a:buFont typeface="Calibri"/>
              <a:buNone/>
            </a:pPr>
            <a:endParaRPr sz="2800" b="1" u="sng">
              <a:solidFill>
                <a:schemeClr val="dk1"/>
              </a:solidFill>
              <a:latin typeface="Calibri"/>
              <a:ea typeface="Calibri"/>
              <a:cs typeface="Calibri"/>
              <a:sym typeface="Calibri"/>
            </a:endParaRPr>
          </a:p>
          <a:p>
            <a:pPr marL="0" marR="0" lvl="0" indent="0" algn="ctr" rtl="0">
              <a:lnSpc>
                <a:spcPct val="90000"/>
              </a:lnSpc>
              <a:spcBef>
                <a:spcPts val="0"/>
              </a:spcBef>
              <a:spcAft>
                <a:spcPts val="0"/>
              </a:spcAft>
              <a:buClr>
                <a:schemeClr val="dk1"/>
              </a:buClr>
              <a:buSzPts val="2800"/>
              <a:buFont typeface="Calibri"/>
              <a:buNone/>
            </a:pPr>
            <a:r>
              <a:rPr lang="en-IN" sz="2191" b="1" u="sng">
                <a:solidFill>
                  <a:schemeClr val="dk1"/>
                </a:solidFill>
                <a:latin typeface="Calibri"/>
                <a:ea typeface="Calibri"/>
                <a:cs typeface="Calibri"/>
                <a:sym typeface="Calibri"/>
              </a:rPr>
              <a:t>(Iteration 1)</a:t>
            </a:r>
            <a:endParaRPr sz="2191" b="1" u="sng">
              <a:solidFill>
                <a:schemeClr val="dk1"/>
              </a:solidFill>
              <a:latin typeface="Calibri"/>
              <a:ea typeface="Calibri"/>
              <a:cs typeface="Calibri"/>
              <a:sym typeface="Calibri"/>
            </a:endParaRPr>
          </a:p>
        </p:txBody>
      </p:sp>
      <p:sp>
        <p:nvSpPr>
          <p:cNvPr id="324" name="Google Shape;324;p35"/>
          <p:cNvSpPr txBox="1"/>
          <p:nvPr/>
        </p:nvSpPr>
        <p:spPr>
          <a:xfrm>
            <a:off x="792475" y="1227500"/>
            <a:ext cx="32973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IN" sz="1800" b="1">
                <a:latin typeface="Calibri"/>
                <a:ea typeface="Calibri"/>
                <a:cs typeface="Calibri"/>
                <a:sym typeface="Calibri"/>
              </a:rPr>
              <a:t>SIDE ROLL-OVER</a:t>
            </a:r>
            <a:endParaRPr sz="1800" b="1">
              <a:latin typeface="Calibri"/>
              <a:ea typeface="Calibri"/>
              <a:cs typeface="Calibri"/>
              <a:sym typeface="Calibri"/>
            </a:endParaRPr>
          </a:p>
          <a:p>
            <a:pPr marL="0" lvl="0" indent="0" algn="l" rtl="0">
              <a:spcBef>
                <a:spcPts val="0"/>
              </a:spcBef>
              <a:spcAft>
                <a:spcPts val="0"/>
              </a:spcAft>
              <a:buNone/>
            </a:pPr>
            <a:r>
              <a:rPr lang="en-IN" sz="1800" b="1" u="sng">
                <a:latin typeface="Calibri"/>
                <a:ea typeface="Calibri"/>
                <a:cs typeface="Calibri"/>
                <a:sym typeface="Calibri"/>
              </a:rPr>
              <a:t>Pre-Processing :</a:t>
            </a:r>
            <a:endParaRPr sz="1800" b="1" u="sng">
              <a:latin typeface="Calibri"/>
              <a:ea typeface="Calibri"/>
              <a:cs typeface="Calibri"/>
              <a:sym typeface="Calibri"/>
            </a:endParaRPr>
          </a:p>
        </p:txBody>
      </p:sp>
      <p:sp>
        <p:nvSpPr>
          <p:cNvPr id="325" name="Google Shape;325;p35"/>
          <p:cNvSpPr txBox="1"/>
          <p:nvPr/>
        </p:nvSpPr>
        <p:spPr>
          <a:xfrm>
            <a:off x="6985438" y="6270575"/>
            <a:ext cx="40317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IN" sz="1700" b="1">
                <a:latin typeface="Calibri"/>
                <a:ea typeface="Calibri"/>
                <a:cs typeface="Calibri"/>
                <a:sym typeface="Calibri"/>
              </a:rPr>
              <a:t>Loading and Boundary Conditions</a:t>
            </a:r>
            <a:endParaRPr sz="1700" b="1">
              <a:latin typeface="Calibri"/>
              <a:ea typeface="Calibri"/>
              <a:cs typeface="Calibri"/>
              <a:sym typeface="Calibri"/>
            </a:endParaRPr>
          </a:p>
        </p:txBody>
      </p:sp>
      <p:pic>
        <p:nvPicPr>
          <p:cNvPr id="326" name="Google Shape;326;p35"/>
          <p:cNvPicPr preferRelativeResize="0"/>
          <p:nvPr/>
        </p:nvPicPr>
        <p:blipFill>
          <a:blip r:embed="rId3">
            <a:alphaModFix/>
          </a:blip>
          <a:stretch>
            <a:fillRect/>
          </a:stretch>
        </p:blipFill>
        <p:spPr>
          <a:xfrm>
            <a:off x="1138850" y="2244788"/>
            <a:ext cx="4668974" cy="3868900"/>
          </a:xfrm>
          <a:prstGeom prst="rect">
            <a:avLst/>
          </a:prstGeom>
          <a:noFill/>
          <a:ln w="38100" cap="flat" cmpd="sng">
            <a:solidFill>
              <a:schemeClr val="dk1"/>
            </a:solidFill>
            <a:prstDash val="solid"/>
            <a:round/>
            <a:headEnd type="none" w="sm" len="sm"/>
            <a:tailEnd type="none" w="sm" len="sm"/>
          </a:ln>
        </p:spPr>
      </p:pic>
      <p:sp>
        <p:nvSpPr>
          <p:cNvPr id="327" name="Google Shape;327;p35"/>
          <p:cNvSpPr txBox="1"/>
          <p:nvPr/>
        </p:nvSpPr>
        <p:spPr>
          <a:xfrm>
            <a:off x="1360500" y="6239675"/>
            <a:ext cx="3768600" cy="431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IN" sz="1600" b="1">
                <a:latin typeface="Calibri"/>
                <a:ea typeface="Calibri"/>
                <a:cs typeface="Calibri"/>
                <a:sym typeface="Calibri"/>
              </a:rPr>
              <a:t>Meshed View</a:t>
            </a:r>
            <a:endParaRPr sz="1600" b="1">
              <a:latin typeface="Calibri"/>
              <a:ea typeface="Calibri"/>
              <a:cs typeface="Calibri"/>
              <a:sym typeface="Calibri"/>
            </a:endParaRPr>
          </a:p>
        </p:txBody>
      </p:sp>
      <p:pic>
        <p:nvPicPr>
          <p:cNvPr id="328" name="Google Shape;328;p35"/>
          <p:cNvPicPr preferRelativeResize="0"/>
          <p:nvPr/>
        </p:nvPicPr>
        <p:blipFill>
          <a:blip r:embed="rId4">
            <a:alphaModFix/>
          </a:blip>
          <a:stretch>
            <a:fillRect/>
          </a:stretch>
        </p:blipFill>
        <p:spPr>
          <a:xfrm>
            <a:off x="6423346" y="2244799"/>
            <a:ext cx="5155906" cy="3868875"/>
          </a:xfrm>
          <a:prstGeom prst="rect">
            <a:avLst/>
          </a:prstGeom>
          <a:noFill/>
          <a:ln w="38100" cap="flat" cmpd="sng">
            <a:solidFill>
              <a:schemeClr val="dk1"/>
            </a:solidFill>
            <a:prstDash val="solid"/>
            <a:round/>
            <a:headEnd type="none" w="sm" len="sm"/>
            <a:tailEnd type="none" w="sm" len="sm"/>
          </a:ln>
        </p:spPr>
      </p:pic>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Shape 332"/>
        <p:cNvGrpSpPr/>
        <p:nvPr/>
      </p:nvGrpSpPr>
      <p:grpSpPr>
        <a:xfrm>
          <a:off x="0" y="0"/>
          <a:ext cx="0" cy="0"/>
          <a:chOff x="0" y="0"/>
          <a:chExt cx="0" cy="0"/>
        </a:xfrm>
      </p:grpSpPr>
      <p:sp>
        <p:nvSpPr>
          <p:cNvPr id="333" name="Google Shape;333;p36"/>
          <p:cNvSpPr txBox="1"/>
          <p:nvPr/>
        </p:nvSpPr>
        <p:spPr>
          <a:xfrm>
            <a:off x="11467643" y="6288258"/>
            <a:ext cx="548700" cy="430800"/>
          </a:xfrm>
          <a:prstGeom prst="rect">
            <a:avLst/>
          </a:prstGeom>
          <a:solidFill>
            <a:srgbClr val="8DA9DB"/>
          </a:solidFill>
          <a:ln cap="flat" cmpd="sng" w="9525">
            <a:solidFill>
              <a:schemeClr val="dk1"/>
            </a:solidFill>
            <a:prstDash val="solid"/>
            <a:round/>
            <a:headEnd len="sm" type="none" w="sm"/>
            <a:tailEnd len="sm" type="none" w="sm"/>
          </a:ln>
        </p:spPr>
        <p:txBody>
          <a:bodyPr anchor="t" anchorCtr="0" bIns="45700" lIns="91425" rIns="91425" spcFirstLastPara="1" tIns="45700" wrap="square">
            <a:spAutoFit/>
          </a:bodyPr>
          <a:lstStyle/>
          <a:p>
            <a:pPr algn="ctr" indent="0" lvl="0" marL="0" marR="0" rtl="0">
              <a:spcBef>
                <a:spcPts val="0"/>
              </a:spcBef>
              <a:spcAft>
                <a:spcPts val="0"/>
              </a:spcAft>
              <a:buNone/>
            </a:pPr>
            <a:r>
              <a:rPr b="1" cap="none" i="0" lang="en-IN" strike="noStrike" sz="1100" u="none">
                <a:solidFill>
                  <a:schemeClr val="dk1"/>
                </a:solidFill>
                <a:latin typeface="Calibri"/>
                <a:ea typeface="Calibri"/>
                <a:cs typeface="Calibri"/>
                <a:sym typeface="Calibri"/>
              </a:rPr>
              <a:t>Page 3.10</a:t>
            </a:r>
            <a:endParaRPr/>
          </a:p>
        </p:txBody>
      </p:sp>
      <p:sp>
        <p:nvSpPr>
          <p:cNvPr id="334" name="Google Shape;334;p36"/>
          <p:cNvSpPr txBox="1"/>
          <p:nvPr/>
        </p:nvSpPr>
        <p:spPr>
          <a:xfrm>
            <a:off x="1526775" y="146850"/>
            <a:ext cx="3297300" cy="738900"/>
          </a:xfrm>
          <a:prstGeom prst="rect">
            <a:avLst/>
          </a:prstGeom>
          <a:noFill/>
          <a:ln>
            <a:noFill/>
          </a:ln>
        </p:spPr>
        <p:txBody>
          <a:bodyPr anchor="t" anchorCtr="0" bIns="91425" lIns="91425" rIns="91425" spcFirstLastPara="1" tIns="91425" wrap="square">
            <a:spAutoFit/>
          </a:bodyPr>
          <a:lstStyle/>
          <a:p>
            <a:pPr algn="l" indent="0" lvl="0" marL="0" rtl="0">
              <a:spcBef>
                <a:spcPts val="0"/>
              </a:spcBef>
              <a:spcAft>
                <a:spcPts val="0"/>
              </a:spcAft>
              <a:buNone/>
            </a:pPr>
            <a:r>
              <a:rPr b="1" lang="en-IN" sz="1800">
                <a:latin typeface="Calibri"/>
                <a:ea typeface="Calibri"/>
                <a:cs typeface="Calibri"/>
                <a:sym typeface="Calibri"/>
              </a:rPr>
              <a:t>SIDE ROLL-OVER - Iteration 1</a:t>
            </a:r>
            <a:endParaRPr b="1" sz="1800">
              <a:latin typeface="Calibri"/>
              <a:ea typeface="Calibri"/>
              <a:cs typeface="Calibri"/>
              <a:sym typeface="Calibri"/>
            </a:endParaRPr>
          </a:p>
          <a:p>
            <a:pPr algn="l" indent="0" lvl="0" marL="0" rtl="0">
              <a:spcBef>
                <a:spcPts val="0"/>
              </a:spcBef>
              <a:spcAft>
                <a:spcPts val="0"/>
              </a:spcAft>
              <a:buNone/>
            </a:pPr>
            <a:r>
              <a:rPr b="1" lang="en-IN" sz="1800" u="sng">
                <a:latin typeface="Calibri"/>
                <a:ea typeface="Calibri"/>
                <a:cs typeface="Calibri"/>
                <a:sym typeface="Calibri"/>
              </a:rPr>
              <a:t>Post-Processing :</a:t>
            </a:r>
            <a:endParaRPr b="1" sz="1800" u="sng">
              <a:latin typeface="Calibri"/>
              <a:ea typeface="Calibri"/>
              <a:cs typeface="Calibri"/>
              <a:sym typeface="Calibri"/>
            </a:endParaRPr>
          </a:p>
        </p:txBody>
      </p:sp>
      <p:pic>
        <p:nvPicPr>
          <p:cNvPr id="335" name="Google Shape;335;p36"/>
          <p:cNvPicPr preferRelativeResize="0"/>
          <p:nvPr/>
        </p:nvPicPr>
        <p:blipFill rotWithShape="1">
          <a:blip r:embed="rId3">
            <a:alphaModFix/>
          </a:blip>
          <a:srcRect b="-40"/>
          <a:stretch/>
        </p:blipFill>
        <p:spPr>
          <a:xfrm>
            <a:off x="614775" y="1027175"/>
            <a:ext cx="3793300" cy="2638325"/>
          </a:xfrm>
          <a:prstGeom prst="rect">
            <a:avLst/>
          </a:prstGeom>
          <a:noFill/>
          <a:ln cap="flat" cmpd="sng" w="38100">
            <a:solidFill>
              <a:schemeClr val="dk1"/>
            </a:solidFill>
            <a:prstDash val="solid"/>
            <a:round/>
            <a:headEnd len="sm" type="none" w="sm"/>
            <a:tailEnd len="sm" type="none" w="sm"/>
          </a:ln>
        </p:spPr>
      </p:pic>
      <p:pic>
        <p:nvPicPr>
          <p:cNvPr id="336" name="Google Shape;336;p36"/>
          <p:cNvPicPr preferRelativeResize="0"/>
          <p:nvPr/>
        </p:nvPicPr>
        <p:blipFill rotWithShape="1">
          <a:blip r:embed="rId4">
            <a:alphaModFix/>
          </a:blip>
          <a:srcRect b="85"/>
          <a:stretch/>
        </p:blipFill>
        <p:spPr>
          <a:xfrm>
            <a:off x="7156425" y="1027175"/>
            <a:ext cx="4043850" cy="2638326"/>
          </a:xfrm>
          <a:prstGeom prst="rect">
            <a:avLst/>
          </a:prstGeom>
          <a:noFill/>
          <a:ln cap="flat" cmpd="sng" w="38100">
            <a:solidFill>
              <a:schemeClr val="dk1"/>
            </a:solidFill>
            <a:prstDash val="solid"/>
            <a:round/>
            <a:headEnd len="sm" type="none" w="sm"/>
            <a:tailEnd len="sm" type="none" w="sm"/>
          </a:ln>
        </p:spPr>
      </p:pic>
      <p:pic>
        <p:nvPicPr>
          <p:cNvPr id="337" name="Google Shape;337;p36"/>
          <p:cNvPicPr preferRelativeResize="0"/>
          <p:nvPr/>
        </p:nvPicPr>
        <p:blipFill rotWithShape="1">
          <a:blip r:embed="rId5">
            <a:alphaModFix/>
          </a:blip>
          <a:srcRect b="-83"/>
          <a:stretch/>
        </p:blipFill>
        <p:spPr>
          <a:xfrm>
            <a:off x="7128717" y="4067275"/>
            <a:ext cx="4099270" cy="2638325"/>
          </a:xfrm>
          <a:prstGeom prst="rect">
            <a:avLst/>
          </a:prstGeom>
          <a:noFill/>
          <a:ln cap="flat" cmpd="sng" w="38100">
            <a:solidFill>
              <a:schemeClr val="dk1"/>
            </a:solidFill>
            <a:prstDash val="solid"/>
            <a:round/>
            <a:headEnd len="sm" type="none" w="sm"/>
            <a:tailEnd len="sm" type="none" w="sm"/>
          </a:ln>
        </p:spPr>
      </p:pic>
      <p:pic>
        <p:nvPicPr>
          <p:cNvPr id="338" name="Google Shape;338;p36"/>
          <p:cNvPicPr preferRelativeResize="0"/>
          <p:nvPr/>
        </p:nvPicPr>
        <p:blipFill rotWithShape="1">
          <a:blip r:embed="rId6">
            <a:alphaModFix/>
          </a:blip>
          <a:srcRect b="-70"/>
          <a:stretch/>
        </p:blipFill>
        <p:spPr>
          <a:xfrm>
            <a:off x="585150" y="4049546"/>
            <a:ext cx="3852526" cy="2673779"/>
          </a:xfrm>
          <a:prstGeom prst="rect">
            <a:avLst/>
          </a:prstGeom>
          <a:noFill/>
          <a:ln cap="flat" cmpd="sng" w="38100">
            <a:solidFill>
              <a:schemeClr val="dk1"/>
            </a:solidFill>
            <a:prstDash val="solid"/>
            <a:round/>
            <a:headEnd len="sm" type="none" w="sm"/>
            <a:tailEnd len="sm" type="none" w="sm"/>
          </a:ln>
        </p:spPr>
      </p:pic>
      <p:sp>
        <p:nvSpPr>
          <p:cNvPr id="339" name="Google Shape;339;p36"/>
          <p:cNvSpPr txBox="1"/>
          <p:nvPr/>
        </p:nvSpPr>
        <p:spPr>
          <a:xfrm>
            <a:off x="4505500" y="3056325"/>
            <a:ext cx="1274700" cy="609000"/>
          </a:xfrm>
          <a:prstGeom prst="rect">
            <a:avLst/>
          </a:prstGeom>
          <a:noFill/>
          <a:ln cap="flat" cmpd="sng" w="9525">
            <a:solidFill>
              <a:srgbClr val="000000"/>
            </a:solidFill>
            <a:prstDash val="solid"/>
            <a:round/>
            <a:headEnd len="sm" type="none" w="sm"/>
            <a:tailEnd len="sm" type="none" w="sm"/>
          </a:ln>
        </p:spPr>
        <p:txBody>
          <a:bodyPr anchor="ctr" anchorCtr="0" bIns="91425" lIns="91425" rIns="91425" spcFirstLastPara="1" tIns="91425" wrap="square">
            <a:noAutofit/>
          </a:bodyPr>
          <a:lstStyle/>
          <a:p>
            <a:pPr algn="ctr" indent="0" lvl="0" marL="0" rtl="0">
              <a:spcBef>
                <a:spcPts val="0"/>
              </a:spcBef>
              <a:spcAft>
                <a:spcPts val="0"/>
              </a:spcAft>
              <a:buNone/>
            </a:pPr>
            <a:r>
              <a:rPr b="1" lang="en-IN" sz="1600">
                <a:latin typeface="Calibri"/>
                <a:ea typeface="Calibri"/>
                <a:cs typeface="Calibri"/>
                <a:sym typeface="Calibri"/>
              </a:rPr>
              <a:t>Total Deformation</a:t>
            </a:r>
            <a:endParaRPr b="1" sz="1600">
              <a:latin typeface="Calibri"/>
              <a:ea typeface="Calibri"/>
              <a:cs typeface="Calibri"/>
              <a:sym typeface="Calibri"/>
            </a:endParaRPr>
          </a:p>
        </p:txBody>
      </p:sp>
      <p:sp>
        <p:nvSpPr>
          <p:cNvPr id="340" name="Google Shape;340;p36"/>
          <p:cNvSpPr txBox="1"/>
          <p:nvPr/>
        </p:nvSpPr>
        <p:spPr>
          <a:xfrm>
            <a:off x="4505500" y="6096600"/>
            <a:ext cx="914400" cy="609000"/>
          </a:xfrm>
          <a:prstGeom prst="rect">
            <a:avLst/>
          </a:prstGeom>
          <a:noFill/>
          <a:ln cap="flat" cmpd="sng" w="9525">
            <a:solidFill>
              <a:srgbClr val="000000"/>
            </a:solidFill>
            <a:prstDash val="solid"/>
            <a:round/>
            <a:headEnd len="sm" type="none" w="sm"/>
            <a:tailEnd len="sm" type="none" w="sm"/>
          </a:ln>
        </p:spPr>
        <p:txBody>
          <a:bodyPr anchor="ctr" anchorCtr="0" bIns="91425" lIns="91425" rIns="91425" spcFirstLastPara="1" tIns="91425" wrap="square">
            <a:noAutofit/>
          </a:bodyPr>
          <a:lstStyle/>
          <a:p>
            <a:pPr algn="ctr" indent="0" lvl="0" marL="0" rtl="0">
              <a:spcBef>
                <a:spcPts val="0"/>
              </a:spcBef>
              <a:spcAft>
                <a:spcPts val="0"/>
              </a:spcAft>
              <a:buNone/>
            </a:pPr>
            <a:r>
              <a:rPr b="1" lang="en-IN" sz="1600">
                <a:latin typeface="Calibri"/>
                <a:ea typeface="Calibri"/>
                <a:cs typeface="Calibri"/>
                <a:sym typeface="Calibri"/>
              </a:rPr>
              <a:t>Stress</a:t>
            </a:r>
            <a:endParaRPr b="1" sz="1600">
              <a:latin typeface="Calibri"/>
              <a:ea typeface="Calibri"/>
              <a:cs typeface="Calibri"/>
              <a:sym typeface="Calibri"/>
            </a:endParaRPr>
          </a:p>
        </p:txBody>
      </p:sp>
      <p:sp>
        <p:nvSpPr>
          <p:cNvPr id="341" name="Google Shape;341;p36"/>
          <p:cNvSpPr txBox="1"/>
          <p:nvPr/>
        </p:nvSpPr>
        <p:spPr>
          <a:xfrm>
            <a:off x="5886350" y="3056325"/>
            <a:ext cx="1168500" cy="609000"/>
          </a:xfrm>
          <a:prstGeom prst="rect">
            <a:avLst/>
          </a:prstGeom>
          <a:noFill/>
          <a:ln cap="flat" cmpd="sng" w="9525">
            <a:solidFill>
              <a:srgbClr val="000000"/>
            </a:solidFill>
            <a:prstDash val="solid"/>
            <a:round/>
            <a:headEnd len="sm" type="none" w="sm"/>
            <a:tailEnd len="sm" type="none" w="sm"/>
          </a:ln>
        </p:spPr>
        <p:txBody>
          <a:bodyPr anchor="ctr" anchorCtr="0" bIns="91425" lIns="91425" rIns="91425" spcFirstLastPara="1" tIns="91425" wrap="square">
            <a:noAutofit/>
          </a:bodyPr>
          <a:lstStyle/>
          <a:p>
            <a:pPr algn="ctr" indent="0" lvl="0" marL="0" rtl="0">
              <a:spcBef>
                <a:spcPts val="0"/>
              </a:spcBef>
              <a:spcAft>
                <a:spcPts val="0"/>
              </a:spcAft>
              <a:buNone/>
            </a:pPr>
            <a:r>
              <a:rPr b="1" lang="en-IN" sz="1600">
                <a:latin typeface="Calibri"/>
                <a:ea typeface="Calibri"/>
                <a:cs typeface="Calibri"/>
                <a:sym typeface="Calibri"/>
              </a:rPr>
              <a:t>Fatigue Life</a:t>
            </a:r>
            <a:endParaRPr b="1" sz="1600">
              <a:latin typeface="Calibri"/>
              <a:ea typeface="Calibri"/>
              <a:cs typeface="Calibri"/>
              <a:sym typeface="Calibri"/>
            </a:endParaRPr>
          </a:p>
        </p:txBody>
      </p:sp>
      <p:sp>
        <p:nvSpPr>
          <p:cNvPr id="342" name="Google Shape;342;p36"/>
          <p:cNvSpPr txBox="1"/>
          <p:nvPr/>
        </p:nvSpPr>
        <p:spPr>
          <a:xfrm>
            <a:off x="5780200" y="6096600"/>
            <a:ext cx="1274700" cy="609000"/>
          </a:xfrm>
          <a:prstGeom prst="rect">
            <a:avLst/>
          </a:prstGeom>
          <a:noFill/>
          <a:ln cap="flat" cmpd="sng" w="9525">
            <a:solidFill>
              <a:srgbClr val="000000"/>
            </a:solidFill>
            <a:prstDash val="solid"/>
            <a:round/>
            <a:headEnd len="sm" type="none" w="sm"/>
            <a:tailEnd len="sm" type="none" w="sm"/>
          </a:ln>
        </p:spPr>
        <p:txBody>
          <a:bodyPr anchor="ctr" anchorCtr="0" bIns="91425" lIns="91425" rIns="91425" spcFirstLastPara="1" tIns="91425" wrap="square">
            <a:noAutofit/>
          </a:bodyPr>
          <a:lstStyle/>
          <a:p>
            <a:pPr algn="ctr" indent="0" lvl="0" marL="0" rtl="0">
              <a:spcBef>
                <a:spcPts val="0"/>
              </a:spcBef>
              <a:spcAft>
                <a:spcPts val="0"/>
              </a:spcAft>
              <a:buNone/>
            </a:pPr>
            <a:r>
              <a:rPr b="1" lang="en-IN" sz="1600">
                <a:latin typeface="Calibri"/>
                <a:ea typeface="Calibri"/>
                <a:cs typeface="Calibri"/>
                <a:sym typeface="Calibri"/>
              </a:rPr>
              <a:t>Factor of Safety</a:t>
            </a:r>
            <a:endParaRPr b="1" sz="1600">
              <a:latin typeface="Calibri"/>
              <a:ea typeface="Calibri"/>
              <a:cs typeface="Calibri"/>
              <a:sym typeface="Calibri"/>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37"/>
          <p:cNvSpPr txBox="1">
            <a:spLocks noGrp="1"/>
          </p:cNvSpPr>
          <p:nvPr>
            <p:ph type="title"/>
          </p:nvPr>
        </p:nvSpPr>
        <p:spPr>
          <a:xfrm>
            <a:off x="2193966" y="72570"/>
            <a:ext cx="7574148" cy="682171"/>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2800"/>
              <a:buFont typeface="Calibri"/>
              <a:buNone/>
            </a:pPr>
            <a:r>
              <a:rPr lang="en-IN" sz="2800" b="1" u="sng">
                <a:latin typeface="Calibri"/>
                <a:ea typeface="Calibri"/>
                <a:cs typeface="Calibri"/>
                <a:sym typeface="Calibri"/>
              </a:rPr>
              <a:t>FE modelling and CAE Analysis of Frame</a:t>
            </a:r>
            <a:endParaRPr/>
          </a:p>
        </p:txBody>
      </p:sp>
      <p:graphicFrame>
        <p:nvGraphicFramePr>
          <p:cNvPr id="348" name="Google Shape;348;p37"/>
          <p:cNvGraphicFramePr/>
          <p:nvPr/>
        </p:nvGraphicFramePr>
        <p:xfrm>
          <a:off x="628094" y="2841825"/>
          <a:ext cx="11110400" cy="3221221"/>
        </p:xfrm>
        <a:graphic>
          <a:graphicData uri="http://schemas.openxmlformats.org/drawingml/2006/table">
            <a:tbl>
              <a:tblPr firstRow="1" bandRow="1">
                <a:noFill/>
                <a:tableStyleId>{3ED819BE-7FEE-4FFF-8871-534B4FF8705B}</a:tableStyleId>
              </a:tblPr>
              <a:tblGrid>
                <a:gridCol w="1565875">
                  <a:extLst>
                    <a:ext uri="{9D8B030D-6E8A-4147-A177-3AD203B41FA5}">
                      <a16:colId xmlns:a16="http://schemas.microsoft.com/office/drawing/2014/main" val="20000"/>
                    </a:ext>
                  </a:extLst>
                </a:gridCol>
                <a:gridCol w="1211725">
                  <a:extLst>
                    <a:ext uri="{9D8B030D-6E8A-4147-A177-3AD203B41FA5}">
                      <a16:colId xmlns:a16="http://schemas.microsoft.com/office/drawing/2014/main" val="20001"/>
                    </a:ext>
                  </a:extLst>
                </a:gridCol>
                <a:gridCol w="1388800">
                  <a:extLst>
                    <a:ext uri="{9D8B030D-6E8A-4147-A177-3AD203B41FA5}">
                      <a16:colId xmlns:a16="http://schemas.microsoft.com/office/drawing/2014/main" val="20002"/>
                    </a:ext>
                  </a:extLst>
                </a:gridCol>
                <a:gridCol w="1388800">
                  <a:extLst>
                    <a:ext uri="{9D8B030D-6E8A-4147-A177-3AD203B41FA5}">
                      <a16:colId xmlns:a16="http://schemas.microsoft.com/office/drawing/2014/main" val="20003"/>
                    </a:ext>
                  </a:extLst>
                </a:gridCol>
                <a:gridCol w="1388800">
                  <a:extLst>
                    <a:ext uri="{9D8B030D-6E8A-4147-A177-3AD203B41FA5}">
                      <a16:colId xmlns:a16="http://schemas.microsoft.com/office/drawing/2014/main" val="20004"/>
                    </a:ext>
                  </a:extLst>
                </a:gridCol>
                <a:gridCol w="1388800">
                  <a:extLst>
                    <a:ext uri="{9D8B030D-6E8A-4147-A177-3AD203B41FA5}">
                      <a16:colId xmlns:a16="http://schemas.microsoft.com/office/drawing/2014/main" val="20005"/>
                    </a:ext>
                  </a:extLst>
                </a:gridCol>
                <a:gridCol w="1388800">
                  <a:extLst>
                    <a:ext uri="{9D8B030D-6E8A-4147-A177-3AD203B41FA5}">
                      <a16:colId xmlns:a16="http://schemas.microsoft.com/office/drawing/2014/main" val="20006"/>
                    </a:ext>
                  </a:extLst>
                </a:gridCol>
                <a:gridCol w="1388800">
                  <a:extLst>
                    <a:ext uri="{9D8B030D-6E8A-4147-A177-3AD203B41FA5}">
                      <a16:colId xmlns:a16="http://schemas.microsoft.com/office/drawing/2014/main" val="20007"/>
                    </a:ext>
                  </a:extLst>
                </a:gridCol>
              </a:tblGrid>
              <a:tr h="336975">
                <a:tc gridSpan="8">
                  <a:txBody>
                    <a:bodyPr/>
                    <a:lstStyle/>
                    <a:p>
                      <a:pPr marL="0" marR="0" lvl="0" indent="0" algn="ctr" rtl="0">
                        <a:spcBef>
                          <a:spcPts val="0"/>
                        </a:spcBef>
                        <a:spcAft>
                          <a:spcPts val="0"/>
                        </a:spcAft>
                        <a:buNone/>
                      </a:pPr>
                      <a:r>
                        <a:rPr lang="en-IN" sz="1600" b="1" u="none" strike="noStrike" cap="none"/>
                        <a:t>Iteration-1</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8DA9DB"/>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70850">
                <a:tc>
                  <a:txBody>
                    <a:bodyPr/>
                    <a:lstStyle/>
                    <a:p>
                      <a:pPr marL="0" marR="0" lvl="0" indent="0" algn="ctr" rtl="0">
                        <a:spcBef>
                          <a:spcPts val="0"/>
                        </a:spcBef>
                        <a:spcAft>
                          <a:spcPts val="0"/>
                        </a:spcAft>
                        <a:buNone/>
                      </a:pPr>
                      <a:r>
                        <a:rPr lang="en-IN" sz="1600" b="1" u="none" strike="noStrike" cap="none"/>
                        <a:t>Test  Run</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8DA9DB"/>
                    </a:solidFill>
                  </a:tcPr>
                </a:tc>
                <a:tc gridSpan="2">
                  <a:txBody>
                    <a:bodyPr/>
                    <a:lstStyle/>
                    <a:p>
                      <a:pPr marL="0" marR="0" lvl="0" indent="0" algn="ctr" rtl="0">
                        <a:spcBef>
                          <a:spcPts val="0"/>
                        </a:spcBef>
                        <a:spcAft>
                          <a:spcPts val="0"/>
                        </a:spcAft>
                        <a:buNone/>
                      </a:pPr>
                      <a:r>
                        <a:rPr lang="en-IN" sz="1600" b="1" u="none" strike="noStrike" cap="none"/>
                        <a:t>Max Stress (M</a:t>
                      </a:r>
                      <a:r>
                        <a:rPr lang="en-IN" sz="1600" b="1"/>
                        <a:t>Pa</a:t>
                      </a:r>
                      <a:r>
                        <a:rPr lang="en-IN" sz="1600" b="1" u="none" strike="noStrike" cap="none"/>
                        <a:t>)</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8DA9DB"/>
                    </a:solidFill>
                  </a:tcPr>
                </a:tc>
                <a:tc hMerge="1">
                  <a:txBody>
                    <a:bodyPr/>
                    <a:lstStyle/>
                    <a:p>
                      <a:endParaRPr lang="en-US"/>
                    </a:p>
                  </a:txBody>
                  <a:tcPr/>
                </a:tc>
                <a:tc gridSpan="2">
                  <a:txBody>
                    <a:bodyPr/>
                    <a:lstStyle/>
                    <a:p>
                      <a:pPr marL="0" marR="0" lvl="0" indent="0" algn="ctr" rtl="0">
                        <a:spcBef>
                          <a:spcPts val="0"/>
                        </a:spcBef>
                        <a:spcAft>
                          <a:spcPts val="0"/>
                        </a:spcAft>
                        <a:buNone/>
                      </a:pPr>
                      <a:r>
                        <a:rPr lang="en-IN" sz="1600" b="1" u="none" strike="noStrike" cap="none"/>
                        <a:t>Max Deformation </a:t>
                      </a:r>
                      <a:r>
                        <a:rPr lang="en-IN" sz="1600" b="1"/>
                        <a:t>(mm</a:t>
                      </a:r>
                      <a:r>
                        <a:rPr lang="en-IN" sz="1600" b="1" u="none" strike="noStrike" cap="none"/>
                        <a:t>)</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8DA9DB"/>
                    </a:solidFill>
                  </a:tcPr>
                </a:tc>
                <a:tc hMerge="1">
                  <a:txBody>
                    <a:bodyPr/>
                    <a:lstStyle/>
                    <a:p>
                      <a:endParaRPr lang="en-US"/>
                    </a:p>
                  </a:txBody>
                  <a:tcPr/>
                </a:tc>
                <a:tc gridSpan="2">
                  <a:txBody>
                    <a:bodyPr/>
                    <a:lstStyle/>
                    <a:p>
                      <a:pPr marL="0" marR="0" lvl="0" indent="0" algn="ctr" rtl="0">
                        <a:spcBef>
                          <a:spcPts val="0"/>
                        </a:spcBef>
                        <a:spcAft>
                          <a:spcPts val="0"/>
                        </a:spcAft>
                        <a:buNone/>
                      </a:pPr>
                      <a:r>
                        <a:rPr lang="en-IN" sz="1600" b="1" u="none" strike="noStrike" cap="none"/>
                        <a:t>Min FOS</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8DA9DB"/>
                    </a:solidFill>
                  </a:tcPr>
                </a:tc>
                <a:tc hMerge="1">
                  <a:txBody>
                    <a:bodyPr/>
                    <a:lstStyle/>
                    <a:p>
                      <a:endParaRPr lang="en-US"/>
                    </a:p>
                  </a:txBody>
                  <a:tcPr/>
                </a:tc>
                <a:tc>
                  <a:txBody>
                    <a:bodyPr/>
                    <a:lstStyle/>
                    <a:p>
                      <a:pPr marL="0" marR="0" lvl="0" indent="0" algn="ctr" rtl="0">
                        <a:spcBef>
                          <a:spcPts val="0"/>
                        </a:spcBef>
                        <a:spcAft>
                          <a:spcPts val="0"/>
                        </a:spcAft>
                        <a:buNone/>
                      </a:pPr>
                      <a:r>
                        <a:rPr lang="en-IN" sz="1600" b="1" u="none" strike="noStrike" cap="none"/>
                        <a:t>Acceptability</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8DA9DB"/>
                    </a:solidFill>
                  </a:tcPr>
                </a:tc>
                <a:extLst>
                  <a:ext uri="{0D108BD9-81ED-4DB2-BD59-A6C34878D82A}">
                    <a16:rowId xmlns:a16="http://schemas.microsoft.com/office/drawing/2014/main" val="10001"/>
                  </a:ext>
                </a:extLst>
              </a:tr>
              <a:tr h="370850">
                <a:tc>
                  <a:txBody>
                    <a:bodyPr/>
                    <a:lstStyle/>
                    <a:p>
                      <a:pPr marL="0" marR="0" lvl="0" indent="0" algn="ctr" rtl="0">
                        <a:spcBef>
                          <a:spcPts val="0"/>
                        </a:spcBef>
                        <a:spcAft>
                          <a:spcPts val="0"/>
                        </a:spcAft>
                        <a:buNone/>
                      </a:pPr>
                      <a:endParaRPr sz="18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IN" sz="1800" b="1" u="none" strike="noStrike" cap="none"/>
                        <a:t>Actual</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IN" sz="1800" b="1" i="0" u="none" strike="noStrike" cap="none"/>
                        <a:t>Target</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IN" sz="1800" b="1" u="none" strike="noStrike" cap="none"/>
                        <a:t>Actual</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IN" sz="1800" b="1" u="none" strike="noStrike" cap="none"/>
                        <a:t>Target</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IN" sz="1800" b="1" u="none" strike="noStrike" cap="none"/>
                        <a:t>Actual</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IN" sz="1800" b="1" u="none" strike="noStrike" cap="none"/>
                        <a:t>Target</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IN" sz="1800" b="1" u="none" strike="noStrike" cap="none"/>
                        <a:t>Yes/No</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70850">
                <a:tc>
                  <a:txBody>
                    <a:bodyPr/>
                    <a:lstStyle/>
                    <a:p>
                      <a:pPr marL="0" marR="0" lvl="0" indent="0" algn="ctr" rtl="0">
                        <a:spcBef>
                          <a:spcPts val="0"/>
                        </a:spcBef>
                        <a:spcAft>
                          <a:spcPts val="0"/>
                        </a:spcAft>
                        <a:buNone/>
                      </a:pPr>
                      <a:r>
                        <a:rPr lang="en-IN" sz="1800" b="1" u="none" strike="noStrike" cap="none"/>
                        <a:t>Frontal</a:t>
                      </a:r>
                      <a:endParaRPr sz="1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IN" sz="1800"/>
                        <a:t>1904</a:t>
                      </a:r>
                      <a:endParaRPr sz="18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tcPr>
                </a:tc>
                <a:tc>
                  <a:txBody>
                    <a:bodyPr/>
                    <a:lstStyle/>
                    <a:p>
                      <a:pPr marL="0" marR="0" lvl="0" indent="0" algn="ctr" rtl="0">
                        <a:spcBef>
                          <a:spcPts val="0"/>
                        </a:spcBef>
                        <a:spcAft>
                          <a:spcPts val="0"/>
                        </a:spcAft>
                        <a:buNone/>
                      </a:pPr>
                      <a:r>
                        <a:rPr lang="en-IN" sz="1800"/>
                        <a:t>175</a:t>
                      </a:r>
                      <a:endParaRPr sz="18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IN" sz="1800"/>
                        <a:t>50.916</a:t>
                      </a:r>
                      <a:endParaRPr sz="18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tcPr>
                </a:tc>
                <a:tc>
                  <a:txBody>
                    <a:bodyPr/>
                    <a:lstStyle/>
                    <a:p>
                      <a:pPr marL="0" marR="0" lvl="0" indent="0" algn="ctr" rtl="0">
                        <a:spcBef>
                          <a:spcPts val="0"/>
                        </a:spcBef>
                        <a:spcAft>
                          <a:spcPts val="0"/>
                        </a:spcAft>
                        <a:buNone/>
                      </a:pPr>
                      <a:r>
                        <a:rPr lang="en-IN" sz="1800"/>
                        <a:t>10</a:t>
                      </a:r>
                      <a:endParaRPr sz="18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IN" sz="1800"/>
                        <a:t>0.19433</a:t>
                      </a:r>
                      <a:endParaRPr sz="18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tcPr>
                </a:tc>
                <a:tc>
                  <a:txBody>
                    <a:bodyPr/>
                    <a:lstStyle/>
                    <a:p>
                      <a:pPr marL="0" marR="0" lvl="0" indent="0" algn="ctr" rtl="0">
                        <a:spcBef>
                          <a:spcPts val="0"/>
                        </a:spcBef>
                        <a:spcAft>
                          <a:spcPts val="0"/>
                        </a:spcAft>
                        <a:buNone/>
                      </a:pPr>
                      <a:r>
                        <a:rPr lang="en-IN" sz="1800"/>
                        <a:t>2.5</a:t>
                      </a:r>
                      <a:endParaRPr sz="18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IN" sz="1800"/>
                        <a:t>No</a:t>
                      </a:r>
                      <a:endParaRPr sz="18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324275">
                <a:tc>
                  <a:txBody>
                    <a:bodyPr/>
                    <a:lstStyle/>
                    <a:p>
                      <a:pPr marL="0" marR="0" lvl="0" indent="0" algn="ctr" rtl="0">
                        <a:spcBef>
                          <a:spcPts val="0"/>
                        </a:spcBef>
                        <a:spcAft>
                          <a:spcPts val="0"/>
                        </a:spcAft>
                        <a:buNone/>
                      </a:pPr>
                      <a:r>
                        <a:rPr lang="en-IN" sz="1800" b="1" u="none" strike="noStrike" cap="none"/>
                        <a:t>Side</a:t>
                      </a:r>
                      <a:endParaRPr sz="1800"/>
                    </a:p>
                  </a:txBody>
                  <a:tcPr marL="91450" marR="91450" marT="45725" marB="45725">
                    <a:lnL w="12700" cap="flat" cmpd="sng">
                      <a:solidFill>
                        <a:schemeClr val="dk1"/>
                      </a:solidFill>
                      <a:prstDash val="solid"/>
                      <a:round/>
                      <a:headEnd type="none" w="sm" len="sm"/>
                      <a:tailEnd type="none" w="sm" len="sm"/>
                    </a:lnL>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IN" sz="1800"/>
                        <a:t>264.06</a:t>
                      </a:r>
                      <a:endParaRPr sz="1800" u="none" strike="noStrike" cap="none"/>
                    </a:p>
                  </a:txBody>
                  <a:tcPr marL="91425" marR="91425" marT="91425" marB="91425">
                    <a:lnR w="12700" cap="flat" cmpd="sng">
                      <a:solidFill>
                        <a:schemeClr val="dk1"/>
                      </a:solidFill>
                      <a:prstDash val="solid"/>
                      <a:round/>
                      <a:headEnd type="none" w="sm" len="sm"/>
                      <a:tailEnd type="none" w="sm" len="sm"/>
                    </a:lnR>
                  </a:tcPr>
                </a:tc>
                <a:tc>
                  <a:txBody>
                    <a:bodyPr/>
                    <a:lstStyle/>
                    <a:p>
                      <a:pPr marL="0" marR="0" lvl="0" indent="0" algn="ctr" rtl="0">
                        <a:spcBef>
                          <a:spcPts val="0"/>
                        </a:spcBef>
                        <a:spcAft>
                          <a:spcPts val="0"/>
                        </a:spcAft>
                        <a:buNone/>
                      </a:pPr>
                      <a:r>
                        <a:rPr lang="en-IN" sz="1800"/>
                        <a:t>300</a:t>
                      </a:r>
                      <a:endParaRPr sz="18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IN" sz="1800"/>
                        <a:t>11.618</a:t>
                      </a:r>
                      <a:endParaRPr sz="1800" u="none" strike="noStrike" cap="none"/>
                    </a:p>
                  </a:txBody>
                  <a:tcPr marL="91425" marR="91425" marT="91425" marB="914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tcPr>
                </a:tc>
                <a:tc>
                  <a:txBody>
                    <a:bodyPr/>
                    <a:lstStyle/>
                    <a:p>
                      <a:pPr marL="0" marR="0" lvl="0" indent="0" algn="ctr" rtl="0">
                        <a:spcBef>
                          <a:spcPts val="0"/>
                        </a:spcBef>
                        <a:spcAft>
                          <a:spcPts val="0"/>
                        </a:spcAft>
                        <a:buNone/>
                      </a:pPr>
                      <a:r>
                        <a:rPr lang="en-IN" sz="1800"/>
                        <a:t>20</a:t>
                      </a:r>
                      <a:endParaRPr sz="18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IN" sz="1800"/>
                        <a:t>1.5906</a:t>
                      </a:r>
                      <a:endParaRPr sz="1800" u="none" strike="noStrike" cap="none"/>
                    </a:p>
                  </a:txBody>
                  <a:tcPr marL="91425" marR="91425" marT="91425" marB="914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tcPr>
                </a:tc>
                <a:tc>
                  <a:txBody>
                    <a:bodyPr/>
                    <a:lstStyle/>
                    <a:p>
                      <a:pPr marL="0" marR="0" lvl="0" indent="0" algn="ctr" rtl="0">
                        <a:spcBef>
                          <a:spcPts val="0"/>
                        </a:spcBef>
                        <a:spcAft>
                          <a:spcPts val="0"/>
                        </a:spcAft>
                        <a:buNone/>
                      </a:pPr>
                      <a:r>
                        <a:rPr lang="en-IN" sz="1800"/>
                        <a:t>1.5</a:t>
                      </a:r>
                      <a:endParaRPr sz="18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IN" sz="1800"/>
                        <a:t>Yes</a:t>
                      </a:r>
                      <a:endParaRPr sz="18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424025">
                <a:tc>
                  <a:txBody>
                    <a:bodyPr/>
                    <a:lstStyle/>
                    <a:p>
                      <a:pPr marL="0" marR="0" lvl="0" indent="0" algn="ctr" rtl="0">
                        <a:spcBef>
                          <a:spcPts val="0"/>
                        </a:spcBef>
                        <a:spcAft>
                          <a:spcPts val="0"/>
                        </a:spcAft>
                        <a:buNone/>
                      </a:pPr>
                      <a:r>
                        <a:rPr lang="en-IN" sz="1800" b="1"/>
                        <a:t>Front </a:t>
                      </a:r>
                      <a:r>
                        <a:rPr lang="en-IN" sz="1800" b="1" u="none" strike="noStrike" cap="none"/>
                        <a:t>Rollover</a:t>
                      </a:r>
                      <a:endParaRPr sz="1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IN" sz="1800"/>
                        <a:t>1400.60</a:t>
                      </a:r>
                      <a:endParaRPr sz="18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tcPr>
                </a:tc>
                <a:tc>
                  <a:txBody>
                    <a:bodyPr/>
                    <a:lstStyle/>
                    <a:p>
                      <a:pPr marL="0" marR="0" lvl="0" indent="0" algn="ctr" rtl="0">
                        <a:spcBef>
                          <a:spcPts val="0"/>
                        </a:spcBef>
                        <a:spcAft>
                          <a:spcPts val="0"/>
                        </a:spcAft>
                        <a:buNone/>
                      </a:pPr>
                      <a:r>
                        <a:rPr lang="en-IN" sz="1800"/>
                        <a:t>300</a:t>
                      </a:r>
                      <a:endParaRPr sz="18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IN" sz="1800"/>
                        <a:t>60.827</a:t>
                      </a:r>
                      <a:endParaRPr sz="18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tcPr>
                </a:tc>
                <a:tc>
                  <a:txBody>
                    <a:bodyPr/>
                    <a:lstStyle/>
                    <a:p>
                      <a:pPr marL="0" marR="0" lvl="0" indent="0" algn="ctr" rtl="0">
                        <a:spcBef>
                          <a:spcPts val="0"/>
                        </a:spcBef>
                        <a:spcAft>
                          <a:spcPts val="0"/>
                        </a:spcAft>
                        <a:buNone/>
                      </a:pPr>
                      <a:r>
                        <a:rPr lang="en-IN" sz="1800"/>
                        <a:t>25</a:t>
                      </a:r>
                      <a:endParaRPr sz="18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IN" sz="1800"/>
                        <a:t>0.26418</a:t>
                      </a:r>
                      <a:endParaRPr sz="18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tcPr>
                </a:tc>
                <a:tc>
                  <a:txBody>
                    <a:bodyPr/>
                    <a:lstStyle/>
                    <a:p>
                      <a:pPr marL="0" marR="0" lvl="0" indent="0" algn="ctr" rtl="0">
                        <a:spcBef>
                          <a:spcPts val="0"/>
                        </a:spcBef>
                        <a:spcAft>
                          <a:spcPts val="0"/>
                        </a:spcAft>
                        <a:buNone/>
                      </a:pPr>
                      <a:r>
                        <a:rPr lang="en-IN" sz="1800"/>
                        <a:t>1.5</a:t>
                      </a:r>
                      <a:endParaRPr sz="18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IN" sz="1800"/>
                        <a:t>No</a:t>
                      </a:r>
                      <a:endParaRPr sz="18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r h="410725">
                <a:tc>
                  <a:txBody>
                    <a:bodyPr/>
                    <a:lstStyle/>
                    <a:p>
                      <a:pPr marL="0" lvl="0" indent="0" algn="ctr" rtl="0">
                        <a:spcBef>
                          <a:spcPts val="0"/>
                        </a:spcBef>
                        <a:spcAft>
                          <a:spcPts val="0"/>
                        </a:spcAft>
                        <a:buNone/>
                      </a:pPr>
                      <a:r>
                        <a:rPr lang="en-IN" sz="1800" b="1"/>
                        <a:t>Side Rollover</a:t>
                      </a:r>
                      <a:endParaRPr sz="1800" b="1"/>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IN" sz="1800"/>
                        <a:t>506.60</a:t>
                      </a:r>
                      <a:endParaRPr sz="18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tcPr>
                </a:tc>
                <a:tc>
                  <a:txBody>
                    <a:bodyPr/>
                    <a:lstStyle/>
                    <a:p>
                      <a:pPr marL="0" marR="0" lvl="0" indent="0" algn="ctr" rtl="0">
                        <a:spcBef>
                          <a:spcPts val="0"/>
                        </a:spcBef>
                        <a:spcAft>
                          <a:spcPts val="0"/>
                        </a:spcAft>
                        <a:buNone/>
                      </a:pPr>
                      <a:r>
                        <a:rPr lang="en-IN" sz="1800"/>
                        <a:t>230</a:t>
                      </a:r>
                      <a:endParaRPr sz="18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IN" sz="1800"/>
                        <a:t>10.19</a:t>
                      </a:r>
                      <a:endParaRPr sz="18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tcPr>
                </a:tc>
                <a:tc>
                  <a:txBody>
                    <a:bodyPr/>
                    <a:lstStyle/>
                    <a:p>
                      <a:pPr marL="0" marR="0" lvl="0" indent="0" algn="ctr" rtl="0">
                        <a:spcBef>
                          <a:spcPts val="0"/>
                        </a:spcBef>
                        <a:spcAft>
                          <a:spcPts val="0"/>
                        </a:spcAft>
                        <a:buNone/>
                      </a:pPr>
                      <a:r>
                        <a:rPr lang="en-IN" sz="1800"/>
                        <a:t>5</a:t>
                      </a:r>
                      <a:endParaRPr sz="18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IN" sz="1800"/>
                        <a:t>0.73036</a:t>
                      </a:r>
                      <a:endParaRPr sz="18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tcPr>
                </a:tc>
                <a:tc>
                  <a:txBody>
                    <a:bodyPr/>
                    <a:lstStyle/>
                    <a:p>
                      <a:pPr marL="0" marR="0" lvl="0" indent="0" algn="ctr" rtl="0">
                        <a:spcBef>
                          <a:spcPts val="0"/>
                        </a:spcBef>
                        <a:spcAft>
                          <a:spcPts val="0"/>
                        </a:spcAft>
                        <a:buNone/>
                      </a:pPr>
                      <a:r>
                        <a:rPr lang="en-IN" sz="1800"/>
                        <a:t>3</a:t>
                      </a:r>
                      <a:endParaRPr sz="18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IN" sz="1800"/>
                        <a:t>No</a:t>
                      </a:r>
                      <a:endParaRPr sz="1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6"/>
                  </a:ext>
                </a:extLst>
              </a:tr>
              <a:tr h="370850">
                <a:tc>
                  <a:txBody>
                    <a:bodyPr/>
                    <a:lstStyle/>
                    <a:p>
                      <a:pPr marL="0" marR="0" lvl="0" indent="0" algn="ctr" rtl="0">
                        <a:spcBef>
                          <a:spcPts val="0"/>
                        </a:spcBef>
                        <a:spcAft>
                          <a:spcPts val="0"/>
                        </a:spcAft>
                        <a:buNone/>
                      </a:pPr>
                      <a:r>
                        <a:rPr lang="en-IN" sz="1800" b="1" u="none" strike="noStrike" cap="none"/>
                        <a:t>Torsion</a:t>
                      </a:r>
                      <a:endParaRPr sz="1800"/>
                    </a:p>
                  </a:txBody>
                  <a:tcPr marL="91450" marR="91450" marT="45725" marB="45725">
                    <a:lnL w="12700" cap="flat" cmpd="sng">
                      <a:solidFill>
                        <a:schemeClr val="dk1"/>
                      </a:solidFill>
                      <a:prstDash val="solid"/>
                      <a:round/>
                      <a:headEnd type="none" w="sm" len="sm"/>
                      <a:tailEnd type="none" w="sm" len="sm"/>
                    </a:lnL>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IN" sz="1800"/>
                        <a:t>550.23</a:t>
                      </a:r>
                      <a:endParaRPr sz="1800" u="none" strike="noStrike" cap="none"/>
                    </a:p>
                  </a:txBody>
                  <a:tcPr marL="91425" marR="91425" marT="91425" marB="91425">
                    <a:lnR w="12700" cap="flat" cmpd="sng">
                      <a:solidFill>
                        <a:schemeClr val="dk1"/>
                      </a:solidFill>
                      <a:prstDash val="solid"/>
                      <a:round/>
                      <a:headEnd type="none" w="sm" len="sm"/>
                      <a:tailEnd type="none" w="sm" len="sm"/>
                    </a:lnR>
                  </a:tcPr>
                </a:tc>
                <a:tc>
                  <a:txBody>
                    <a:bodyPr/>
                    <a:lstStyle/>
                    <a:p>
                      <a:pPr marL="0" marR="0" lvl="0" indent="0" algn="ctr" rtl="0">
                        <a:spcBef>
                          <a:spcPts val="0"/>
                        </a:spcBef>
                        <a:spcAft>
                          <a:spcPts val="0"/>
                        </a:spcAft>
                        <a:buNone/>
                      </a:pPr>
                      <a:r>
                        <a:rPr lang="en-IN" sz="1800"/>
                        <a:t>250</a:t>
                      </a:r>
                      <a:endParaRPr sz="18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IN" sz="1800"/>
                        <a:t>47.731</a:t>
                      </a:r>
                      <a:endParaRPr sz="1800" u="none" strike="noStrike" cap="none"/>
                    </a:p>
                  </a:txBody>
                  <a:tcPr marL="91425" marR="91425" marT="91425" marB="914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tcPr>
                </a:tc>
                <a:tc>
                  <a:txBody>
                    <a:bodyPr/>
                    <a:lstStyle/>
                    <a:p>
                      <a:pPr marL="0" marR="0" lvl="0" indent="0" algn="ctr" rtl="0">
                        <a:spcBef>
                          <a:spcPts val="0"/>
                        </a:spcBef>
                        <a:spcAft>
                          <a:spcPts val="0"/>
                        </a:spcAft>
                        <a:buNone/>
                      </a:pPr>
                      <a:r>
                        <a:rPr lang="en-IN" sz="1800"/>
                        <a:t>20</a:t>
                      </a:r>
                      <a:endParaRPr sz="18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IN" sz="1800"/>
                        <a:t>0.76331</a:t>
                      </a:r>
                      <a:endParaRPr sz="1800" u="none" strike="noStrike" cap="none"/>
                    </a:p>
                  </a:txBody>
                  <a:tcPr marL="91425" marR="91425" marT="91425" marB="914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tcPr>
                </a:tc>
                <a:tc>
                  <a:txBody>
                    <a:bodyPr/>
                    <a:lstStyle/>
                    <a:p>
                      <a:pPr marL="0" marR="0" lvl="0" indent="0" algn="ctr" rtl="0">
                        <a:spcBef>
                          <a:spcPts val="0"/>
                        </a:spcBef>
                        <a:spcAft>
                          <a:spcPts val="0"/>
                        </a:spcAft>
                        <a:buNone/>
                      </a:pPr>
                      <a:r>
                        <a:rPr lang="en-IN" sz="1800"/>
                        <a:t>1.5</a:t>
                      </a:r>
                      <a:endParaRPr sz="18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IN" sz="1800"/>
                        <a:t>No</a:t>
                      </a:r>
                      <a:endParaRPr sz="18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7"/>
                  </a:ext>
                </a:extLst>
              </a:tr>
            </a:tbl>
          </a:graphicData>
        </a:graphic>
      </p:graphicFrame>
      <p:sp>
        <p:nvSpPr>
          <p:cNvPr id="349" name="Google Shape;349;p37"/>
          <p:cNvSpPr/>
          <p:nvPr/>
        </p:nvSpPr>
        <p:spPr>
          <a:xfrm>
            <a:off x="3467550" y="948476"/>
            <a:ext cx="8271000" cy="1779000"/>
          </a:xfrm>
          <a:prstGeom prst="rect">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IN" sz="1800" b="0" i="0" u="none" strike="noStrike" cap="none">
                <a:solidFill>
                  <a:schemeClr val="lt1"/>
                </a:solidFill>
                <a:latin typeface="Calibri"/>
                <a:ea typeface="Calibri"/>
                <a:cs typeface="Calibri"/>
                <a:sym typeface="Calibri"/>
              </a:rPr>
              <a:t>Parameters considered/Change details :</a:t>
            </a:r>
            <a:endParaRPr/>
          </a:p>
          <a:p>
            <a:pPr marL="457200" marR="0" lvl="0" indent="-342900" algn="l" rtl="0">
              <a:spcBef>
                <a:spcPts val="0"/>
              </a:spcBef>
              <a:spcAft>
                <a:spcPts val="0"/>
              </a:spcAft>
              <a:buClr>
                <a:schemeClr val="lt1"/>
              </a:buClr>
              <a:buSzPts val="1800"/>
              <a:buFont typeface="Calibri"/>
              <a:buChar char="•"/>
            </a:pPr>
            <a:r>
              <a:rPr lang="en-IN" sz="1800">
                <a:solidFill>
                  <a:schemeClr val="lt1"/>
                </a:solidFill>
                <a:latin typeface="Calibri"/>
                <a:ea typeface="Calibri"/>
                <a:cs typeface="Calibri"/>
                <a:sym typeface="Calibri"/>
              </a:rPr>
              <a:t>Material : AISI 1018</a:t>
            </a:r>
            <a:endParaRPr sz="1800">
              <a:solidFill>
                <a:schemeClr val="lt1"/>
              </a:solidFill>
              <a:latin typeface="Calibri"/>
              <a:ea typeface="Calibri"/>
              <a:cs typeface="Calibri"/>
              <a:sym typeface="Calibri"/>
            </a:endParaRPr>
          </a:p>
          <a:p>
            <a:pPr marL="457200" lvl="0" indent="-342900" algn="l" rtl="0">
              <a:spcBef>
                <a:spcPts val="0"/>
              </a:spcBef>
              <a:spcAft>
                <a:spcPts val="0"/>
              </a:spcAft>
              <a:buClr>
                <a:schemeClr val="lt1"/>
              </a:buClr>
              <a:buSzPts val="1800"/>
              <a:buFont typeface="Calibri"/>
              <a:buChar char="•"/>
            </a:pPr>
            <a:r>
              <a:rPr lang="en-IN" sz="1800">
                <a:solidFill>
                  <a:schemeClr val="lt1"/>
                </a:solidFill>
                <a:latin typeface="Calibri"/>
                <a:ea typeface="Calibri"/>
                <a:cs typeface="Calibri"/>
                <a:sym typeface="Calibri"/>
              </a:rPr>
              <a:t>UTS : 370 MPa</a:t>
            </a:r>
            <a:endParaRPr sz="1800">
              <a:solidFill>
                <a:schemeClr val="lt1"/>
              </a:solidFill>
              <a:latin typeface="Calibri"/>
              <a:ea typeface="Calibri"/>
              <a:cs typeface="Calibri"/>
              <a:sym typeface="Calibri"/>
            </a:endParaRPr>
          </a:p>
          <a:p>
            <a:pPr marL="457200" lvl="0" indent="-342900" algn="l" rtl="0">
              <a:spcBef>
                <a:spcPts val="0"/>
              </a:spcBef>
              <a:spcAft>
                <a:spcPts val="0"/>
              </a:spcAft>
              <a:buClr>
                <a:schemeClr val="lt1"/>
              </a:buClr>
              <a:buSzPts val="1800"/>
              <a:buFont typeface="Calibri"/>
              <a:buChar char="•"/>
            </a:pPr>
            <a:r>
              <a:rPr lang="en-IN" sz="1800">
                <a:solidFill>
                  <a:schemeClr val="lt1"/>
                </a:solidFill>
                <a:latin typeface="Calibri"/>
                <a:ea typeface="Calibri"/>
                <a:cs typeface="Calibri"/>
                <a:sym typeface="Calibri"/>
              </a:rPr>
              <a:t>Cross-Section : </a:t>
            </a:r>
            <a:r>
              <a:rPr lang="en-IN" sz="1800" b="1">
                <a:solidFill>
                  <a:schemeClr val="lt1"/>
                </a:solidFill>
                <a:latin typeface="Calibri"/>
                <a:ea typeface="Calibri"/>
                <a:cs typeface="Calibri"/>
                <a:sym typeface="Calibri"/>
              </a:rPr>
              <a:t>1in O.D x 2mm </a:t>
            </a:r>
            <a:r>
              <a:rPr lang="en-IN" sz="1800">
                <a:solidFill>
                  <a:schemeClr val="lt1"/>
                </a:solidFill>
                <a:latin typeface="Calibri"/>
                <a:ea typeface="Calibri"/>
                <a:cs typeface="Calibri"/>
                <a:sym typeface="Calibri"/>
              </a:rPr>
              <a:t>Wall Thickness</a:t>
            </a:r>
            <a:endParaRPr sz="1800">
              <a:solidFill>
                <a:schemeClr val="lt1"/>
              </a:solidFill>
              <a:latin typeface="Calibri"/>
              <a:ea typeface="Calibri"/>
              <a:cs typeface="Calibri"/>
              <a:sym typeface="Calibri"/>
            </a:endParaRPr>
          </a:p>
          <a:p>
            <a:pPr marL="457200" lvl="0" indent="-342900" algn="l" rtl="0">
              <a:spcBef>
                <a:spcPts val="0"/>
              </a:spcBef>
              <a:spcAft>
                <a:spcPts val="0"/>
              </a:spcAft>
              <a:buClr>
                <a:schemeClr val="lt1"/>
              </a:buClr>
              <a:buSzPts val="1800"/>
              <a:buFont typeface="Calibri"/>
              <a:buChar char="•"/>
            </a:pPr>
            <a:r>
              <a:rPr lang="en-IN" sz="1800">
                <a:solidFill>
                  <a:schemeClr val="lt1"/>
                </a:solidFill>
                <a:latin typeface="Calibri"/>
                <a:ea typeface="Calibri"/>
                <a:cs typeface="Calibri"/>
                <a:sym typeface="Calibri"/>
              </a:rPr>
              <a:t>Target Weight : 32 kgs</a:t>
            </a:r>
            <a:endParaRPr sz="1800">
              <a:solidFill>
                <a:schemeClr val="lt1"/>
              </a:solidFill>
              <a:latin typeface="Calibri"/>
              <a:ea typeface="Calibri"/>
              <a:cs typeface="Calibri"/>
              <a:sym typeface="Calibri"/>
            </a:endParaRPr>
          </a:p>
          <a:p>
            <a:pPr marL="457200" lvl="0" indent="-342900" algn="l" rtl="0">
              <a:spcBef>
                <a:spcPts val="0"/>
              </a:spcBef>
              <a:spcAft>
                <a:spcPts val="0"/>
              </a:spcAft>
              <a:buClr>
                <a:schemeClr val="lt1"/>
              </a:buClr>
              <a:buSzPts val="1800"/>
              <a:buFont typeface="Calibri"/>
              <a:buChar char="•"/>
            </a:pPr>
            <a:r>
              <a:rPr lang="en-IN" sz="1800">
                <a:solidFill>
                  <a:schemeClr val="lt1"/>
                </a:solidFill>
                <a:latin typeface="Calibri"/>
                <a:ea typeface="Calibri"/>
                <a:cs typeface="Calibri"/>
                <a:sym typeface="Calibri"/>
              </a:rPr>
              <a:t>Design Weight : 37.64 kgs</a:t>
            </a:r>
            <a:endParaRPr sz="1800">
              <a:solidFill>
                <a:schemeClr val="lt1"/>
              </a:solidFill>
              <a:latin typeface="Calibri"/>
              <a:ea typeface="Calibri"/>
              <a:cs typeface="Calibri"/>
              <a:sym typeface="Calibri"/>
            </a:endParaRPr>
          </a:p>
          <a:p>
            <a:pPr marL="457200" marR="0" lvl="0" indent="0" algn="l" rtl="0">
              <a:spcBef>
                <a:spcPts val="0"/>
              </a:spcBef>
              <a:spcAft>
                <a:spcPts val="0"/>
              </a:spcAft>
              <a:buNone/>
            </a:pPr>
            <a:r>
              <a:rPr lang="en-IN" sz="1800">
                <a:solidFill>
                  <a:schemeClr val="lt1"/>
                </a:solidFill>
                <a:latin typeface="Calibri"/>
                <a:ea typeface="Calibri"/>
                <a:cs typeface="Calibri"/>
                <a:sym typeface="Calibri"/>
              </a:rPr>
              <a:t>	</a:t>
            </a:r>
            <a:endParaRPr sz="1800">
              <a:solidFill>
                <a:schemeClr val="lt1"/>
              </a:solidFill>
              <a:latin typeface="Calibri"/>
              <a:ea typeface="Calibri"/>
              <a:cs typeface="Calibri"/>
              <a:sym typeface="Calibri"/>
            </a:endParaRPr>
          </a:p>
        </p:txBody>
      </p:sp>
      <p:sp>
        <p:nvSpPr>
          <p:cNvPr id="350" name="Google Shape;350;p37"/>
          <p:cNvSpPr txBox="1"/>
          <p:nvPr/>
        </p:nvSpPr>
        <p:spPr>
          <a:xfrm>
            <a:off x="11467643" y="6288258"/>
            <a:ext cx="548640" cy="430887"/>
          </a:xfrm>
          <a:prstGeom prst="rect">
            <a:avLst/>
          </a:prstGeom>
          <a:solidFill>
            <a:srgbClr val="8DA9DB"/>
          </a:solidFill>
          <a:ln w="9525"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1100" b="1">
                <a:solidFill>
                  <a:schemeClr val="dk1"/>
                </a:solidFill>
                <a:latin typeface="Calibri"/>
                <a:ea typeface="Calibri"/>
                <a:cs typeface="Calibri"/>
                <a:sym typeface="Calibri"/>
              </a:rPr>
              <a:t>Page 3.12</a:t>
            </a:r>
            <a:endParaRPr/>
          </a:p>
        </p:txBody>
      </p:sp>
      <p:sp>
        <p:nvSpPr>
          <p:cNvPr id="351" name="Google Shape;351;p37"/>
          <p:cNvSpPr/>
          <p:nvPr/>
        </p:nvSpPr>
        <p:spPr>
          <a:xfrm>
            <a:off x="623405" y="6017842"/>
            <a:ext cx="10729223" cy="792027"/>
          </a:xfrm>
          <a:prstGeom prst="rect">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IN" sz="1800">
                <a:solidFill>
                  <a:schemeClr val="lt1"/>
                </a:solidFill>
                <a:latin typeface="Calibri"/>
                <a:ea typeface="Calibri"/>
                <a:cs typeface="Calibri"/>
                <a:sym typeface="Calibri"/>
              </a:rPr>
              <a:t>Justification of Accepting/ Rejecting Design: 1) Low Factor of Safety</a:t>
            </a:r>
            <a:endParaRPr sz="1800">
              <a:solidFill>
                <a:schemeClr val="lt1"/>
              </a:solidFill>
              <a:latin typeface="Calibri"/>
              <a:ea typeface="Calibri"/>
              <a:cs typeface="Calibri"/>
              <a:sym typeface="Calibri"/>
            </a:endParaRPr>
          </a:p>
          <a:p>
            <a:pPr marL="0" marR="0" lvl="0" indent="0" algn="l" rtl="0">
              <a:spcBef>
                <a:spcPts val="0"/>
              </a:spcBef>
              <a:spcAft>
                <a:spcPts val="0"/>
              </a:spcAft>
              <a:buNone/>
            </a:pPr>
            <a:r>
              <a:rPr lang="en-IN" sz="1800">
                <a:solidFill>
                  <a:schemeClr val="lt1"/>
                </a:solidFill>
                <a:latin typeface="Calibri"/>
                <a:ea typeface="Calibri"/>
                <a:cs typeface="Calibri"/>
                <a:sym typeface="Calibri"/>
              </a:rPr>
              <a:t>                                                                               2) Excess weight               </a:t>
            </a:r>
            <a:endParaRPr sz="1800">
              <a:solidFill>
                <a:schemeClr val="lt1"/>
              </a:solidFill>
              <a:latin typeface="Calibri"/>
              <a:ea typeface="Calibri"/>
              <a:cs typeface="Calibri"/>
              <a:sym typeface="Calibri"/>
            </a:endParaRPr>
          </a:p>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pic>
        <p:nvPicPr>
          <p:cNvPr id="352" name="Google Shape;352;p37"/>
          <p:cNvPicPr preferRelativeResize="0"/>
          <p:nvPr/>
        </p:nvPicPr>
        <p:blipFill>
          <a:blip r:embed="rId3">
            <a:alphaModFix/>
          </a:blip>
          <a:stretch>
            <a:fillRect/>
          </a:stretch>
        </p:blipFill>
        <p:spPr>
          <a:xfrm>
            <a:off x="814624" y="689874"/>
            <a:ext cx="2471636" cy="2037600"/>
          </a:xfrm>
          <a:prstGeom prst="rect">
            <a:avLst/>
          </a:prstGeom>
          <a:noFill/>
          <a:ln w="12700" cap="flat" cmpd="sng">
            <a:solidFill>
              <a:srgbClr val="31538F"/>
            </a:solidFill>
            <a:prstDash val="solid"/>
            <a:miter lim="8000"/>
            <a:headEnd type="none" w="sm" len="sm"/>
            <a:tailEnd type="none" w="sm" len="sm"/>
          </a:ln>
        </p:spPr>
      </p:pic>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Shape 356"/>
        <p:cNvGrpSpPr/>
        <p:nvPr/>
      </p:nvGrpSpPr>
      <p:grpSpPr>
        <a:xfrm>
          <a:off x="0" y="0"/>
          <a:ext cx="0" cy="0"/>
          <a:chOff x="0" y="0"/>
          <a:chExt cx="0" cy="0"/>
        </a:xfrm>
      </p:grpSpPr>
      <p:sp>
        <p:nvSpPr>
          <p:cNvPr id="357" name="Google Shape;357;p38"/>
          <p:cNvSpPr txBox="1"/>
          <p:nvPr/>
        </p:nvSpPr>
        <p:spPr>
          <a:xfrm>
            <a:off x="11467643" y="6288258"/>
            <a:ext cx="548700" cy="430800"/>
          </a:xfrm>
          <a:prstGeom prst="rect">
            <a:avLst/>
          </a:prstGeom>
          <a:solidFill>
            <a:srgbClr val="8DA9DB"/>
          </a:solidFill>
          <a:ln cap="flat" cmpd="sng" w="9525">
            <a:solidFill>
              <a:schemeClr val="dk1"/>
            </a:solidFill>
            <a:prstDash val="solid"/>
            <a:round/>
            <a:headEnd len="sm" type="none" w="sm"/>
            <a:tailEnd len="sm" type="none" w="sm"/>
          </a:ln>
        </p:spPr>
        <p:txBody>
          <a:bodyPr anchor="t" anchorCtr="0" bIns="45700" lIns="91425" rIns="91425" spcFirstLastPara="1" tIns="45700" wrap="square">
            <a:spAutoFit/>
          </a:bodyPr>
          <a:lstStyle/>
          <a:p>
            <a:pPr algn="ctr" indent="0" lvl="0" marL="0" marR="0" rtl="0">
              <a:spcBef>
                <a:spcPts val="0"/>
              </a:spcBef>
              <a:spcAft>
                <a:spcPts val="0"/>
              </a:spcAft>
              <a:buNone/>
            </a:pPr>
            <a:r>
              <a:rPr b="1" cap="none" i="0" lang="en-IN" strike="noStrike" sz="1100" u="none">
                <a:solidFill>
                  <a:schemeClr val="dk1"/>
                </a:solidFill>
                <a:latin typeface="Calibri"/>
                <a:ea typeface="Calibri"/>
                <a:cs typeface="Calibri"/>
                <a:sym typeface="Calibri"/>
              </a:rPr>
              <a:t>Page 3.13</a:t>
            </a:r>
            <a:endParaRPr/>
          </a:p>
        </p:txBody>
      </p:sp>
      <p:sp>
        <p:nvSpPr>
          <p:cNvPr id="358" name="Google Shape;358;p38"/>
          <p:cNvSpPr txBox="1"/>
          <p:nvPr/>
        </p:nvSpPr>
        <p:spPr>
          <a:xfrm>
            <a:off x="2308950" y="177503"/>
            <a:ext cx="7574100" cy="1050000"/>
          </a:xfrm>
          <a:prstGeom prst="rect">
            <a:avLst/>
          </a:prstGeom>
          <a:noFill/>
          <a:ln>
            <a:noFill/>
          </a:ln>
        </p:spPr>
        <p:txBody>
          <a:bodyPr anchor="ctr" anchorCtr="0" bIns="45700" lIns="91425" rIns="91425" spcFirstLastPara="1" tIns="45700" wrap="square">
            <a:normAutofit lnSpcReduction="10000"/>
          </a:bodyPr>
          <a:lstStyle/>
          <a:p>
            <a:pPr algn="ctr" indent="0" lvl="0" marL="0" marR="0" rtl="0">
              <a:lnSpc>
                <a:spcPct val="90000"/>
              </a:lnSpc>
              <a:spcBef>
                <a:spcPts val="0"/>
              </a:spcBef>
              <a:spcAft>
                <a:spcPts val="0"/>
              </a:spcAft>
              <a:buClr>
                <a:schemeClr val="dk1"/>
              </a:buClr>
              <a:buSzPts val="2800"/>
              <a:buFont typeface="Calibri"/>
              <a:buNone/>
            </a:pPr>
            <a:r>
              <a:rPr b="1" cap="none" i="0" lang="en-IN" strike="noStrike" sz="2800" u="sng">
                <a:solidFill>
                  <a:schemeClr val="dk1"/>
                </a:solidFill>
                <a:latin typeface="Calibri"/>
                <a:ea typeface="Calibri"/>
                <a:cs typeface="Calibri"/>
                <a:sym typeface="Calibri"/>
              </a:rPr>
              <a:t>FE modelling and CAE Analysis of Frame</a:t>
            </a:r>
            <a:endParaRPr b="1" cap="none" i="0" strike="noStrike" sz="2800" u="sng">
              <a:solidFill>
                <a:schemeClr val="dk1"/>
              </a:solidFill>
              <a:latin typeface="Calibri"/>
              <a:ea typeface="Calibri"/>
              <a:cs typeface="Calibri"/>
              <a:sym typeface="Calibri"/>
            </a:endParaRPr>
          </a:p>
          <a:p>
            <a:pPr algn="ctr" indent="0" lvl="0" marL="0" marR="0" rtl="0">
              <a:lnSpc>
                <a:spcPct val="90000"/>
              </a:lnSpc>
              <a:spcBef>
                <a:spcPts val="0"/>
              </a:spcBef>
              <a:spcAft>
                <a:spcPts val="0"/>
              </a:spcAft>
              <a:buClr>
                <a:schemeClr val="dk1"/>
              </a:buClr>
              <a:buSzPts val="2800"/>
              <a:buFont typeface="Calibri"/>
              <a:buNone/>
            </a:pPr>
            <a:endParaRPr b="1" sz="2800" u="sng">
              <a:solidFill>
                <a:schemeClr val="dk1"/>
              </a:solidFill>
              <a:latin typeface="Calibri"/>
              <a:ea typeface="Calibri"/>
              <a:cs typeface="Calibri"/>
              <a:sym typeface="Calibri"/>
            </a:endParaRPr>
          </a:p>
          <a:p>
            <a:pPr algn="ctr" indent="0" lvl="0" marL="0" marR="0" rtl="0">
              <a:lnSpc>
                <a:spcPct val="90000"/>
              </a:lnSpc>
              <a:spcBef>
                <a:spcPts val="0"/>
              </a:spcBef>
              <a:spcAft>
                <a:spcPts val="0"/>
              </a:spcAft>
              <a:buClr>
                <a:schemeClr val="dk1"/>
              </a:buClr>
              <a:buSzPts val="2800"/>
              <a:buFont typeface="Calibri"/>
              <a:buNone/>
            </a:pPr>
            <a:r>
              <a:rPr b="1" lang="en-IN" sz="2191" u="sng">
                <a:solidFill>
                  <a:schemeClr val="dk1"/>
                </a:solidFill>
                <a:latin typeface="Calibri"/>
                <a:ea typeface="Calibri"/>
                <a:cs typeface="Calibri"/>
                <a:sym typeface="Calibri"/>
              </a:rPr>
              <a:t>(Iteration 2)</a:t>
            </a:r>
            <a:endParaRPr b="1" sz="2191" u="sng">
              <a:solidFill>
                <a:schemeClr val="dk1"/>
              </a:solidFill>
              <a:latin typeface="Calibri"/>
              <a:ea typeface="Calibri"/>
              <a:cs typeface="Calibri"/>
              <a:sym typeface="Calibri"/>
            </a:endParaRPr>
          </a:p>
        </p:txBody>
      </p:sp>
      <p:sp>
        <p:nvSpPr>
          <p:cNvPr id="359" name="Google Shape;359;p38"/>
          <p:cNvSpPr txBox="1"/>
          <p:nvPr/>
        </p:nvSpPr>
        <p:spPr>
          <a:xfrm>
            <a:off x="944875" y="964250"/>
            <a:ext cx="3297300" cy="738900"/>
          </a:xfrm>
          <a:prstGeom prst="rect">
            <a:avLst/>
          </a:prstGeom>
          <a:noFill/>
          <a:ln>
            <a:noFill/>
          </a:ln>
        </p:spPr>
        <p:txBody>
          <a:bodyPr anchor="t" anchorCtr="0" bIns="91425" lIns="91425" rIns="91425" spcFirstLastPara="1" tIns="91425" wrap="square">
            <a:spAutoFit/>
          </a:bodyPr>
          <a:lstStyle/>
          <a:p>
            <a:pPr algn="l" indent="0" lvl="0" marL="0" rtl="0">
              <a:spcBef>
                <a:spcPts val="0"/>
              </a:spcBef>
              <a:spcAft>
                <a:spcPts val="0"/>
              </a:spcAft>
              <a:buNone/>
            </a:pPr>
            <a:r>
              <a:rPr b="1" lang="en-IN" sz="1800">
                <a:latin typeface="Calibri"/>
                <a:ea typeface="Calibri"/>
                <a:cs typeface="Calibri"/>
                <a:sym typeface="Calibri"/>
              </a:rPr>
              <a:t>FRONT IMPACT</a:t>
            </a:r>
            <a:endParaRPr b="1" sz="1800">
              <a:latin typeface="Calibri"/>
              <a:ea typeface="Calibri"/>
              <a:cs typeface="Calibri"/>
              <a:sym typeface="Calibri"/>
            </a:endParaRPr>
          </a:p>
          <a:p>
            <a:pPr algn="l" indent="0" lvl="0" marL="0" rtl="0">
              <a:spcBef>
                <a:spcPts val="0"/>
              </a:spcBef>
              <a:spcAft>
                <a:spcPts val="0"/>
              </a:spcAft>
              <a:buNone/>
            </a:pPr>
            <a:r>
              <a:rPr b="1" lang="en-IN" sz="1800" u="sng">
                <a:latin typeface="Calibri"/>
                <a:ea typeface="Calibri"/>
                <a:cs typeface="Calibri"/>
                <a:sym typeface="Calibri"/>
              </a:rPr>
              <a:t>Pre-Processing :</a:t>
            </a:r>
            <a:endParaRPr b="1" sz="1800" u="sng">
              <a:latin typeface="Calibri"/>
              <a:ea typeface="Calibri"/>
              <a:cs typeface="Calibri"/>
              <a:sym typeface="Calibri"/>
            </a:endParaRPr>
          </a:p>
        </p:txBody>
      </p:sp>
      <p:pic>
        <p:nvPicPr>
          <p:cNvPr id="360" name="Google Shape;360;p38"/>
          <p:cNvPicPr preferRelativeResize="0"/>
          <p:nvPr/>
        </p:nvPicPr>
        <p:blipFill rotWithShape="1">
          <a:blip r:embed="rId3">
            <a:alphaModFix/>
          </a:blip>
          <a:srcRect r="-2"/>
          <a:stretch/>
        </p:blipFill>
        <p:spPr>
          <a:xfrm>
            <a:off x="5832775" y="1703150"/>
            <a:ext cx="5943600" cy="4343400"/>
          </a:xfrm>
          <a:prstGeom prst="rect">
            <a:avLst/>
          </a:prstGeom>
          <a:noFill/>
          <a:ln cap="flat" cmpd="sng" w="38100">
            <a:solidFill>
              <a:schemeClr val="dk1"/>
            </a:solidFill>
            <a:prstDash val="solid"/>
            <a:round/>
            <a:headEnd len="sm" type="none" w="sm"/>
            <a:tailEnd len="sm" type="none" w="sm"/>
          </a:ln>
        </p:spPr>
      </p:pic>
      <p:sp>
        <p:nvSpPr>
          <p:cNvPr id="361" name="Google Shape;361;p38"/>
          <p:cNvSpPr txBox="1"/>
          <p:nvPr/>
        </p:nvSpPr>
        <p:spPr>
          <a:xfrm>
            <a:off x="7290250" y="6187450"/>
            <a:ext cx="3657600" cy="400200"/>
          </a:xfrm>
          <a:prstGeom prst="rect">
            <a:avLst/>
          </a:prstGeom>
          <a:noFill/>
          <a:ln>
            <a:noFill/>
          </a:ln>
        </p:spPr>
        <p:txBody>
          <a:bodyPr anchor="ctr" anchorCtr="0" bIns="91425" lIns="91425" rIns="91425" spcFirstLastPara="1" tIns="91425" wrap="square">
            <a:noAutofit/>
          </a:bodyPr>
          <a:lstStyle/>
          <a:p>
            <a:pPr algn="ctr" indent="0" lvl="0" marL="0" rtl="0">
              <a:spcBef>
                <a:spcPts val="0"/>
              </a:spcBef>
              <a:spcAft>
                <a:spcPts val="0"/>
              </a:spcAft>
              <a:buNone/>
            </a:pPr>
            <a:r>
              <a:rPr b="1" lang="en-IN" sz="1600">
                <a:latin typeface="Calibri"/>
                <a:ea typeface="Calibri"/>
                <a:cs typeface="Calibri"/>
                <a:sym typeface="Calibri"/>
              </a:rPr>
              <a:t>Loading and Boundary Conditions</a:t>
            </a:r>
            <a:endParaRPr b="1" sz="1600">
              <a:latin typeface="Calibri"/>
              <a:ea typeface="Calibri"/>
              <a:cs typeface="Calibri"/>
              <a:sym typeface="Calibri"/>
            </a:endParaRPr>
          </a:p>
        </p:txBody>
      </p:sp>
      <p:pic>
        <p:nvPicPr>
          <p:cNvPr id="362" name="Google Shape;362;p38"/>
          <p:cNvPicPr preferRelativeResize="0"/>
          <p:nvPr/>
        </p:nvPicPr>
        <p:blipFill>
          <a:blip r:embed="rId4">
            <a:alphaModFix/>
          </a:blip>
          <a:stretch>
            <a:fillRect/>
          </a:stretch>
        </p:blipFill>
        <p:spPr>
          <a:xfrm>
            <a:off x="428864" y="1703150"/>
            <a:ext cx="5181010" cy="4343401"/>
          </a:xfrm>
          <a:prstGeom prst="rect">
            <a:avLst/>
          </a:prstGeom>
          <a:noFill/>
          <a:ln cap="flat" cmpd="sng" w="38100">
            <a:solidFill>
              <a:schemeClr val="dk1"/>
            </a:solidFill>
            <a:prstDash val="solid"/>
            <a:round/>
            <a:headEnd len="sm" type="none" w="sm"/>
            <a:tailEnd len="sm" type="none" w="sm"/>
          </a:ln>
        </p:spPr>
      </p:pic>
      <p:sp>
        <p:nvSpPr>
          <p:cNvPr id="363" name="Google Shape;363;p38"/>
          <p:cNvSpPr txBox="1"/>
          <p:nvPr/>
        </p:nvSpPr>
        <p:spPr>
          <a:xfrm>
            <a:off x="1346650" y="6172000"/>
            <a:ext cx="3768600" cy="431100"/>
          </a:xfrm>
          <a:prstGeom prst="rect">
            <a:avLst/>
          </a:prstGeom>
          <a:noFill/>
          <a:ln>
            <a:noFill/>
          </a:ln>
        </p:spPr>
        <p:txBody>
          <a:bodyPr anchor="ctr" anchorCtr="0" bIns="91425" lIns="91425" rIns="91425" spcFirstLastPara="1" tIns="91425" wrap="square">
            <a:noAutofit/>
          </a:bodyPr>
          <a:lstStyle/>
          <a:p>
            <a:pPr algn="ctr" indent="0" lvl="0" marL="0" rtl="0">
              <a:spcBef>
                <a:spcPts val="0"/>
              </a:spcBef>
              <a:spcAft>
                <a:spcPts val="0"/>
              </a:spcAft>
              <a:buNone/>
            </a:pPr>
            <a:r>
              <a:rPr b="1" lang="en-IN" sz="1600">
                <a:latin typeface="Calibri"/>
                <a:ea typeface="Calibri"/>
                <a:cs typeface="Calibri"/>
                <a:sym typeface="Calibri"/>
              </a:rPr>
              <a:t>Meshed View</a:t>
            </a:r>
            <a:endParaRPr b="1" sz="1600">
              <a:latin typeface="Calibri"/>
              <a:ea typeface="Calibri"/>
              <a:cs typeface="Calibri"/>
              <a:sym typeface="Calibri"/>
            </a:endParaRP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Shape 367"/>
        <p:cNvGrpSpPr/>
        <p:nvPr/>
      </p:nvGrpSpPr>
      <p:grpSpPr>
        <a:xfrm>
          <a:off x="0" y="0"/>
          <a:ext cx="0" cy="0"/>
          <a:chOff x="0" y="0"/>
          <a:chExt cx="0" cy="0"/>
        </a:xfrm>
      </p:grpSpPr>
      <p:sp>
        <p:nvSpPr>
          <p:cNvPr id="368" name="Google Shape;368;p39"/>
          <p:cNvSpPr txBox="1"/>
          <p:nvPr/>
        </p:nvSpPr>
        <p:spPr>
          <a:xfrm>
            <a:off x="11467643" y="6288258"/>
            <a:ext cx="548700" cy="430800"/>
          </a:xfrm>
          <a:prstGeom prst="rect">
            <a:avLst/>
          </a:prstGeom>
          <a:solidFill>
            <a:srgbClr val="8DA9DB"/>
          </a:solidFill>
          <a:ln cap="flat" cmpd="sng" w="9525">
            <a:solidFill>
              <a:schemeClr val="dk1"/>
            </a:solidFill>
            <a:prstDash val="solid"/>
            <a:round/>
            <a:headEnd len="sm" type="none" w="sm"/>
            <a:tailEnd len="sm" type="none" w="sm"/>
          </a:ln>
        </p:spPr>
        <p:txBody>
          <a:bodyPr anchor="t" anchorCtr="0" bIns="45700" lIns="91425" rIns="91425" spcFirstLastPara="1" tIns="45700" wrap="square">
            <a:spAutoFit/>
          </a:bodyPr>
          <a:lstStyle/>
          <a:p>
            <a:pPr algn="ctr" indent="0" lvl="0" marL="0" marR="0" rtl="0">
              <a:spcBef>
                <a:spcPts val="0"/>
              </a:spcBef>
              <a:spcAft>
                <a:spcPts val="0"/>
              </a:spcAft>
              <a:buNone/>
            </a:pPr>
            <a:r>
              <a:rPr b="1" cap="none" i="0" lang="en-IN" strike="noStrike" sz="1100" u="none">
                <a:solidFill>
                  <a:schemeClr val="dk1"/>
                </a:solidFill>
                <a:latin typeface="Calibri"/>
                <a:ea typeface="Calibri"/>
                <a:cs typeface="Calibri"/>
                <a:sym typeface="Calibri"/>
              </a:rPr>
              <a:t>Page 3.14</a:t>
            </a:r>
            <a:endParaRPr/>
          </a:p>
        </p:txBody>
      </p:sp>
      <p:sp>
        <p:nvSpPr>
          <p:cNvPr id="369" name="Google Shape;369;p39"/>
          <p:cNvSpPr txBox="1"/>
          <p:nvPr/>
        </p:nvSpPr>
        <p:spPr>
          <a:xfrm>
            <a:off x="1526775" y="146850"/>
            <a:ext cx="3297300" cy="738900"/>
          </a:xfrm>
          <a:prstGeom prst="rect">
            <a:avLst/>
          </a:prstGeom>
          <a:noFill/>
          <a:ln>
            <a:noFill/>
          </a:ln>
        </p:spPr>
        <p:txBody>
          <a:bodyPr anchor="t" anchorCtr="0" bIns="91425" lIns="91425" rIns="91425" spcFirstLastPara="1" tIns="91425" wrap="square">
            <a:spAutoFit/>
          </a:bodyPr>
          <a:lstStyle/>
          <a:p>
            <a:pPr algn="l" indent="0" lvl="0" marL="0" rtl="0">
              <a:spcBef>
                <a:spcPts val="0"/>
              </a:spcBef>
              <a:spcAft>
                <a:spcPts val="0"/>
              </a:spcAft>
              <a:buNone/>
            </a:pPr>
            <a:r>
              <a:rPr b="1" lang="en-IN" sz="1800">
                <a:latin typeface="Calibri"/>
                <a:ea typeface="Calibri"/>
                <a:cs typeface="Calibri"/>
                <a:sym typeface="Calibri"/>
              </a:rPr>
              <a:t>FRONT IMPACT - Iteration 2</a:t>
            </a:r>
            <a:endParaRPr b="1" sz="1800">
              <a:latin typeface="Calibri"/>
              <a:ea typeface="Calibri"/>
              <a:cs typeface="Calibri"/>
              <a:sym typeface="Calibri"/>
            </a:endParaRPr>
          </a:p>
          <a:p>
            <a:pPr algn="l" indent="0" lvl="0" marL="0" rtl="0">
              <a:spcBef>
                <a:spcPts val="0"/>
              </a:spcBef>
              <a:spcAft>
                <a:spcPts val="0"/>
              </a:spcAft>
              <a:buNone/>
            </a:pPr>
            <a:r>
              <a:rPr b="1" lang="en-IN" sz="1800" u="sng">
                <a:latin typeface="Calibri"/>
                <a:ea typeface="Calibri"/>
                <a:cs typeface="Calibri"/>
                <a:sym typeface="Calibri"/>
              </a:rPr>
              <a:t>Post-Processing :</a:t>
            </a:r>
            <a:endParaRPr b="1" sz="1800" u="sng">
              <a:latin typeface="Calibri"/>
              <a:ea typeface="Calibri"/>
              <a:cs typeface="Calibri"/>
              <a:sym typeface="Calibri"/>
            </a:endParaRPr>
          </a:p>
        </p:txBody>
      </p:sp>
      <p:pic>
        <p:nvPicPr>
          <p:cNvPr id="370" name="Google Shape;370;p39"/>
          <p:cNvPicPr preferRelativeResize="0"/>
          <p:nvPr/>
        </p:nvPicPr>
        <p:blipFill rotWithShape="1">
          <a:blip r:embed="rId3">
            <a:alphaModFix/>
          </a:blip>
          <a:srcRect b="72" r="-16"/>
          <a:stretch/>
        </p:blipFill>
        <p:spPr>
          <a:xfrm>
            <a:off x="696000" y="964800"/>
            <a:ext cx="3703350" cy="2763075"/>
          </a:xfrm>
          <a:prstGeom prst="rect">
            <a:avLst/>
          </a:prstGeom>
          <a:noFill/>
          <a:ln cap="flat" cmpd="sng" w="38100">
            <a:solidFill>
              <a:schemeClr val="dk1"/>
            </a:solidFill>
            <a:prstDash val="solid"/>
            <a:round/>
            <a:headEnd len="sm" type="none" w="sm"/>
            <a:tailEnd len="sm" type="none" w="sm"/>
          </a:ln>
        </p:spPr>
      </p:pic>
      <p:pic>
        <p:nvPicPr>
          <p:cNvPr id="371" name="Google Shape;371;p39"/>
          <p:cNvPicPr preferRelativeResize="0"/>
          <p:nvPr/>
        </p:nvPicPr>
        <p:blipFill rotWithShape="1">
          <a:blip r:embed="rId4">
            <a:alphaModFix/>
          </a:blip>
          <a:srcRect b="-89"/>
          <a:stretch/>
        </p:blipFill>
        <p:spPr>
          <a:xfrm>
            <a:off x="7211650" y="3919800"/>
            <a:ext cx="4099250" cy="2763075"/>
          </a:xfrm>
          <a:prstGeom prst="rect">
            <a:avLst/>
          </a:prstGeom>
          <a:noFill/>
          <a:ln cap="flat" cmpd="sng" w="38100">
            <a:solidFill>
              <a:schemeClr val="dk1"/>
            </a:solidFill>
            <a:prstDash val="solid"/>
            <a:round/>
            <a:headEnd len="sm" type="none" w="sm"/>
            <a:tailEnd len="sm" type="none" w="sm"/>
          </a:ln>
        </p:spPr>
      </p:pic>
      <p:pic>
        <p:nvPicPr>
          <p:cNvPr id="372" name="Google Shape;372;p39"/>
          <p:cNvPicPr preferRelativeResize="0"/>
          <p:nvPr/>
        </p:nvPicPr>
        <p:blipFill rotWithShape="1">
          <a:blip r:embed="rId5">
            <a:alphaModFix/>
          </a:blip>
          <a:srcRect b="-30"/>
          <a:stretch/>
        </p:blipFill>
        <p:spPr>
          <a:xfrm>
            <a:off x="546825" y="4049546"/>
            <a:ext cx="3852526" cy="2673779"/>
          </a:xfrm>
          <a:prstGeom prst="rect">
            <a:avLst/>
          </a:prstGeom>
          <a:noFill/>
          <a:ln cap="flat" cmpd="sng" w="38100">
            <a:solidFill>
              <a:schemeClr val="dk1"/>
            </a:solidFill>
            <a:prstDash val="solid"/>
            <a:round/>
            <a:headEnd len="sm" type="none" w="sm"/>
            <a:tailEnd len="sm" type="none" w="sm"/>
          </a:ln>
        </p:spPr>
      </p:pic>
      <p:sp>
        <p:nvSpPr>
          <p:cNvPr id="373" name="Google Shape;373;p39"/>
          <p:cNvSpPr txBox="1"/>
          <p:nvPr/>
        </p:nvSpPr>
        <p:spPr>
          <a:xfrm>
            <a:off x="4505500" y="3124500"/>
            <a:ext cx="1274700" cy="609000"/>
          </a:xfrm>
          <a:prstGeom prst="rect">
            <a:avLst/>
          </a:prstGeom>
          <a:noFill/>
          <a:ln cap="flat" cmpd="sng" w="9525">
            <a:solidFill>
              <a:srgbClr val="000000"/>
            </a:solidFill>
            <a:prstDash val="solid"/>
            <a:round/>
            <a:headEnd len="sm" type="none" w="sm"/>
            <a:tailEnd len="sm" type="none" w="sm"/>
          </a:ln>
        </p:spPr>
        <p:txBody>
          <a:bodyPr anchor="ctr" anchorCtr="0" bIns="91425" lIns="91425" rIns="91425" spcFirstLastPara="1" tIns="91425" wrap="square">
            <a:noAutofit/>
          </a:bodyPr>
          <a:lstStyle/>
          <a:p>
            <a:pPr algn="ctr" indent="0" lvl="0" marL="0" rtl="0">
              <a:spcBef>
                <a:spcPts val="0"/>
              </a:spcBef>
              <a:spcAft>
                <a:spcPts val="0"/>
              </a:spcAft>
              <a:buNone/>
            </a:pPr>
            <a:r>
              <a:rPr b="1" lang="en-IN" sz="1600">
                <a:latin typeface="Calibri"/>
                <a:ea typeface="Calibri"/>
                <a:cs typeface="Calibri"/>
                <a:sym typeface="Calibri"/>
              </a:rPr>
              <a:t>Total Deformation</a:t>
            </a:r>
            <a:endParaRPr b="1" sz="1600">
              <a:latin typeface="Calibri"/>
              <a:ea typeface="Calibri"/>
              <a:cs typeface="Calibri"/>
              <a:sym typeface="Calibri"/>
            </a:endParaRPr>
          </a:p>
        </p:txBody>
      </p:sp>
      <p:sp>
        <p:nvSpPr>
          <p:cNvPr id="374" name="Google Shape;374;p39"/>
          <p:cNvSpPr txBox="1"/>
          <p:nvPr/>
        </p:nvSpPr>
        <p:spPr>
          <a:xfrm>
            <a:off x="4505500" y="6096600"/>
            <a:ext cx="914400" cy="609000"/>
          </a:xfrm>
          <a:prstGeom prst="rect">
            <a:avLst/>
          </a:prstGeom>
          <a:noFill/>
          <a:ln cap="flat" cmpd="sng" w="9525">
            <a:solidFill>
              <a:srgbClr val="000000"/>
            </a:solidFill>
            <a:prstDash val="solid"/>
            <a:round/>
            <a:headEnd len="sm" type="none" w="sm"/>
            <a:tailEnd len="sm" type="none" w="sm"/>
          </a:ln>
        </p:spPr>
        <p:txBody>
          <a:bodyPr anchor="ctr" anchorCtr="0" bIns="91425" lIns="91425" rIns="91425" spcFirstLastPara="1" tIns="91425" wrap="square">
            <a:noAutofit/>
          </a:bodyPr>
          <a:lstStyle/>
          <a:p>
            <a:pPr algn="ctr" indent="0" lvl="0" marL="0" rtl="0">
              <a:spcBef>
                <a:spcPts val="0"/>
              </a:spcBef>
              <a:spcAft>
                <a:spcPts val="0"/>
              </a:spcAft>
              <a:buNone/>
            </a:pPr>
            <a:r>
              <a:rPr b="1" lang="en-IN" sz="1600">
                <a:latin typeface="Calibri"/>
                <a:ea typeface="Calibri"/>
                <a:cs typeface="Calibri"/>
                <a:sym typeface="Calibri"/>
              </a:rPr>
              <a:t>Stress</a:t>
            </a:r>
            <a:endParaRPr b="1" sz="1600">
              <a:latin typeface="Calibri"/>
              <a:ea typeface="Calibri"/>
              <a:cs typeface="Calibri"/>
              <a:sym typeface="Calibri"/>
            </a:endParaRPr>
          </a:p>
        </p:txBody>
      </p:sp>
      <p:sp>
        <p:nvSpPr>
          <p:cNvPr id="375" name="Google Shape;375;p39"/>
          <p:cNvSpPr txBox="1"/>
          <p:nvPr/>
        </p:nvSpPr>
        <p:spPr>
          <a:xfrm>
            <a:off x="5884063" y="3124500"/>
            <a:ext cx="1168500" cy="609000"/>
          </a:xfrm>
          <a:prstGeom prst="rect">
            <a:avLst/>
          </a:prstGeom>
          <a:noFill/>
          <a:ln cap="flat" cmpd="sng" w="9525">
            <a:solidFill>
              <a:srgbClr val="000000"/>
            </a:solidFill>
            <a:prstDash val="solid"/>
            <a:round/>
            <a:headEnd len="sm" type="none" w="sm"/>
            <a:tailEnd len="sm" type="none" w="sm"/>
          </a:ln>
        </p:spPr>
        <p:txBody>
          <a:bodyPr anchor="ctr" anchorCtr="0" bIns="91425" lIns="91425" rIns="91425" spcFirstLastPara="1" tIns="91425" wrap="square">
            <a:noAutofit/>
          </a:bodyPr>
          <a:lstStyle/>
          <a:p>
            <a:pPr algn="ctr" indent="0" lvl="0" marL="0" rtl="0">
              <a:spcBef>
                <a:spcPts val="0"/>
              </a:spcBef>
              <a:spcAft>
                <a:spcPts val="0"/>
              </a:spcAft>
              <a:buNone/>
            </a:pPr>
            <a:r>
              <a:rPr b="1" lang="en-IN" sz="1600">
                <a:latin typeface="Calibri"/>
                <a:ea typeface="Calibri"/>
                <a:cs typeface="Calibri"/>
                <a:sym typeface="Calibri"/>
              </a:rPr>
              <a:t>Strain</a:t>
            </a:r>
            <a:endParaRPr b="1" sz="1600">
              <a:latin typeface="Calibri"/>
              <a:ea typeface="Calibri"/>
              <a:cs typeface="Calibri"/>
              <a:sym typeface="Calibri"/>
            </a:endParaRPr>
          </a:p>
        </p:txBody>
      </p:sp>
      <p:sp>
        <p:nvSpPr>
          <p:cNvPr id="376" name="Google Shape;376;p39"/>
          <p:cNvSpPr txBox="1"/>
          <p:nvPr/>
        </p:nvSpPr>
        <p:spPr>
          <a:xfrm>
            <a:off x="5780200" y="6096600"/>
            <a:ext cx="1274700" cy="609000"/>
          </a:xfrm>
          <a:prstGeom prst="rect">
            <a:avLst/>
          </a:prstGeom>
          <a:noFill/>
          <a:ln cap="flat" cmpd="sng" w="9525">
            <a:solidFill>
              <a:srgbClr val="000000"/>
            </a:solidFill>
            <a:prstDash val="solid"/>
            <a:round/>
            <a:headEnd len="sm" type="none" w="sm"/>
            <a:tailEnd len="sm" type="none" w="sm"/>
          </a:ln>
        </p:spPr>
        <p:txBody>
          <a:bodyPr anchor="ctr" anchorCtr="0" bIns="91425" lIns="91425" rIns="91425" spcFirstLastPara="1" tIns="91425" wrap="square">
            <a:noAutofit/>
          </a:bodyPr>
          <a:lstStyle/>
          <a:p>
            <a:pPr algn="ctr" indent="0" lvl="0" marL="0" rtl="0">
              <a:spcBef>
                <a:spcPts val="0"/>
              </a:spcBef>
              <a:spcAft>
                <a:spcPts val="0"/>
              </a:spcAft>
              <a:buNone/>
            </a:pPr>
            <a:r>
              <a:rPr b="1" lang="en-IN" sz="1600">
                <a:latin typeface="Calibri"/>
                <a:ea typeface="Calibri"/>
                <a:cs typeface="Calibri"/>
                <a:sym typeface="Calibri"/>
              </a:rPr>
              <a:t>Factor of Safety</a:t>
            </a:r>
            <a:endParaRPr b="1" sz="1600">
              <a:latin typeface="Calibri"/>
              <a:ea typeface="Calibri"/>
              <a:cs typeface="Calibri"/>
              <a:sym typeface="Calibri"/>
            </a:endParaRPr>
          </a:p>
        </p:txBody>
      </p:sp>
      <p:pic>
        <p:nvPicPr>
          <p:cNvPr id="377" name="Google Shape;377;p39"/>
          <p:cNvPicPr preferRelativeResize="0"/>
          <p:nvPr/>
        </p:nvPicPr>
        <p:blipFill rotWithShape="1">
          <a:blip r:embed="rId6">
            <a:alphaModFix/>
          </a:blip>
          <a:srcRect r="33"/>
          <a:stretch/>
        </p:blipFill>
        <p:spPr>
          <a:xfrm>
            <a:off x="7156450" y="964800"/>
            <a:ext cx="4099249" cy="2643247"/>
          </a:xfrm>
          <a:prstGeom prst="rect">
            <a:avLst/>
          </a:prstGeom>
          <a:noFill/>
          <a:ln cap="flat" cmpd="sng" w="38100">
            <a:solidFill>
              <a:schemeClr val="dk1"/>
            </a:solidFill>
            <a:prstDash val="solid"/>
            <a:round/>
            <a:headEnd len="sm" type="none" w="sm"/>
            <a:tailEnd len="sm" type="none" w="sm"/>
          </a:ln>
        </p:spPr>
      </p:pic>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Shape 381"/>
        <p:cNvGrpSpPr/>
        <p:nvPr/>
      </p:nvGrpSpPr>
      <p:grpSpPr>
        <a:xfrm>
          <a:off x="0" y="0"/>
          <a:ext cx="0" cy="0"/>
          <a:chOff x="0" y="0"/>
          <a:chExt cx="0" cy="0"/>
        </a:xfrm>
      </p:grpSpPr>
      <p:sp>
        <p:nvSpPr>
          <p:cNvPr id="382" name="Google Shape;382;p40"/>
          <p:cNvSpPr txBox="1"/>
          <p:nvPr/>
        </p:nvSpPr>
        <p:spPr>
          <a:xfrm>
            <a:off x="11467643" y="6288258"/>
            <a:ext cx="548700" cy="430800"/>
          </a:xfrm>
          <a:prstGeom prst="rect">
            <a:avLst/>
          </a:prstGeom>
          <a:solidFill>
            <a:srgbClr val="8DA9DB"/>
          </a:solidFill>
          <a:ln cap="flat" cmpd="sng" w="9525">
            <a:solidFill>
              <a:schemeClr val="dk1"/>
            </a:solidFill>
            <a:prstDash val="solid"/>
            <a:round/>
            <a:headEnd len="sm" type="none" w="sm"/>
            <a:tailEnd len="sm" type="none" w="sm"/>
          </a:ln>
        </p:spPr>
        <p:txBody>
          <a:bodyPr anchor="t" anchorCtr="0" bIns="45700" lIns="91425" rIns="91425" spcFirstLastPara="1" tIns="45700" wrap="square">
            <a:spAutoFit/>
          </a:bodyPr>
          <a:lstStyle/>
          <a:p>
            <a:pPr algn="ctr" indent="0" lvl="0" marL="0" marR="0" rtl="0">
              <a:spcBef>
                <a:spcPts val="0"/>
              </a:spcBef>
              <a:spcAft>
                <a:spcPts val="0"/>
              </a:spcAft>
              <a:buNone/>
            </a:pPr>
            <a:r>
              <a:rPr b="1" cap="none" i="0" lang="en-IN" strike="noStrike" sz="1100" u="none">
                <a:solidFill>
                  <a:schemeClr val="dk1"/>
                </a:solidFill>
                <a:latin typeface="Calibri"/>
                <a:ea typeface="Calibri"/>
                <a:cs typeface="Calibri"/>
                <a:sym typeface="Calibri"/>
              </a:rPr>
              <a:t>Page 3.15</a:t>
            </a:r>
            <a:endParaRPr/>
          </a:p>
        </p:txBody>
      </p:sp>
      <p:sp>
        <p:nvSpPr>
          <p:cNvPr id="383" name="Google Shape;383;p40"/>
          <p:cNvSpPr txBox="1"/>
          <p:nvPr/>
        </p:nvSpPr>
        <p:spPr>
          <a:xfrm>
            <a:off x="2308950" y="177503"/>
            <a:ext cx="7574100" cy="1050000"/>
          </a:xfrm>
          <a:prstGeom prst="rect">
            <a:avLst/>
          </a:prstGeom>
          <a:noFill/>
          <a:ln>
            <a:noFill/>
          </a:ln>
        </p:spPr>
        <p:txBody>
          <a:bodyPr anchor="ctr" anchorCtr="0" bIns="45700" lIns="91425" rIns="91425" spcFirstLastPara="1" tIns="45700" wrap="square">
            <a:normAutofit lnSpcReduction="10000"/>
          </a:bodyPr>
          <a:lstStyle/>
          <a:p>
            <a:pPr algn="ctr" indent="0" lvl="0" marL="0" marR="0" rtl="0">
              <a:lnSpc>
                <a:spcPct val="90000"/>
              </a:lnSpc>
              <a:spcBef>
                <a:spcPts val="0"/>
              </a:spcBef>
              <a:spcAft>
                <a:spcPts val="0"/>
              </a:spcAft>
              <a:buClr>
                <a:schemeClr val="dk1"/>
              </a:buClr>
              <a:buSzPts val="2800"/>
              <a:buFont typeface="Calibri"/>
              <a:buNone/>
            </a:pPr>
            <a:r>
              <a:rPr b="1" cap="none" i="0" lang="en-IN" strike="noStrike" sz="2800" u="sng">
                <a:solidFill>
                  <a:schemeClr val="dk1"/>
                </a:solidFill>
                <a:latin typeface="Calibri"/>
                <a:ea typeface="Calibri"/>
                <a:cs typeface="Calibri"/>
                <a:sym typeface="Calibri"/>
              </a:rPr>
              <a:t>FE modelling and CAE Analysis of Frame</a:t>
            </a:r>
            <a:endParaRPr b="1" cap="none" i="0" strike="noStrike" sz="2800" u="sng">
              <a:solidFill>
                <a:schemeClr val="dk1"/>
              </a:solidFill>
              <a:latin typeface="Calibri"/>
              <a:ea typeface="Calibri"/>
              <a:cs typeface="Calibri"/>
              <a:sym typeface="Calibri"/>
            </a:endParaRPr>
          </a:p>
          <a:p>
            <a:pPr algn="ctr" indent="0" lvl="0" marL="0" marR="0" rtl="0">
              <a:lnSpc>
                <a:spcPct val="90000"/>
              </a:lnSpc>
              <a:spcBef>
                <a:spcPts val="0"/>
              </a:spcBef>
              <a:spcAft>
                <a:spcPts val="0"/>
              </a:spcAft>
              <a:buClr>
                <a:schemeClr val="dk1"/>
              </a:buClr>
              <a:buSzPts val="2800"/>
              <a:buFont typeface="Calibri"/>
              <a:buNone/>
            </a:pPr>
            <a:endParaRPr b="1" sz="2800" u="sng">
              <a:solidFill>
                <a:schemeClr val="dk1"/>
              </a:solidFill>
              <a:latin typeface="Calibri"/>
              <a:ea typeface="Calibri"/>
              <a:cs typeface="Calibri"/>
              <a:sym typeface="Calibri"/>
            </a:endParaRPr>
          </a:p>
          <a:p>
            <a:pPr algn="ctr" indent="0" lvl="0" marL="0" marR="0" rtl="0">
              <a:lnSpc>
                <a:spcPct val="90000"/>
              </a:lnSpc>
              <a:spcBef>
                <a:spcPts val="0"/>
              </a:spcBef>
              <a:spcAft>
                <a:spcPts val="0"/>
              </a:spcAft>
              <a:buClr>
                <a:schemeClr val="dk1"/>
              </a:buClr>
              <a:buSzPts val="2800"/>
              <a:buFont typeface="Calibri"/>
              <a:buNone/>
            </a:pPr>
            <a:r>
              <a:rPr b="1" lang="en-IN" sz="2191" u="sng">
                <a:solidFill>
                  <a:schemeClr val="dk1"/>
                </a:solidFill>
                <a:latin typeface="Calibri"/>
                <a:ea typeface="Calibri"/>
                <a:cs typeface="Calibri"/>
                <a:sym typeface="Calibri"/>
              </a:rPr>
              <a:t>(Iteration 2)</a:t>
            </a:r>
            <a:endParaRPr b="1" sz="2191" u="sng">
              <a:solidFill>
                <a:schemeClr val="dk1"/>
              </a:solidFill>
              <a:latin typeface="Calibri"/>
              <a:ea typeface="Calibri"/>
              <a:cs typeface="Calibri"/>
              <a:sym typeface="Calibri"/>
            </a:endParaRPr>
          </a:p>
        </p:txBody>
      </p:sp>
      <p:sp>
        <p:nvSpPr>
          <p:cNvPr id="384" name="Google Shape;384;p40"/>
          <p:cNvSpPr txBox="1"/>
          <p:nvPr/>
        </p:nvSpPr>
        <p:spPr>
          <a:xfrm>
            <a:off x="917150" y="964250"/>
            <a:ext cx="3297300" cy="738900"/>
          </a:xfrm>
          <a:prstGeom prst="rect">
            <a:avLst/>
          </a:prstGeom>
          <a:noFill/>
          <a:ln>
            <a:noFill/>
          </a:ln>
        </p:spPr>
        <p:txBody>
          <a:bodyPr anchor="t" anchorCtr="0" bIns="91425" lIns="91425" rIns="91425" spcFirstLastPara="1" tIns="91425" wrap="square">
            <a:spAutoFit/>
          </a:bodyPr>
          <a:lstStyle/>
          <a:p>
            <a:pPr algn="l" indent="0" lvl="0" marL="0" rtl="0">
              <a:spcBef>
                <a:spcPts val="0"/>
              </a:spcBef>
              <a:spcAft>
                <a:spcPts val="0"/>
              </a:spcAft>
              <a:buNone/>
            </a:pPr>
            <a:r>
              <a:rPr b="1" lang="en-IN" sz="1800">
                <a:latin typeface="Calibri"/>
                <a:ea typeface="Calibri"/>
                <a:cs typeface="Calibri"/>
                <a:sym typeface="Calibri"/>
              </a:rPr>
              <a:t>SIDE IMPACT</a:t>
            </a:r>
            <a:endParaRPr b="1" sz="1800">
              <a:latin typeface="Calibri"/>
              <a:ea typeface="Calibri"/>
              <a:cs typeface="Calibri"/>
              <a:sym typeface="Calibri"/>
            </a:endParaRPr>
          </a:p>
          <a:p>
            <a:pPr algn="l" indent="0" lvl="0" marL="0" rtl="0">
              <a:spcBef>
                <a:spcPts val="0"/>
              </a:spcBef>
              <a:spcAft>
                <a:spcPts val="0"/>
              </a:spcAft>
              <a:buNone/>
            </a:pPr>
            <a:r>
              <a:rPr b="1" lang="en-IN" sz="1800" u="sng">
                <a:latin typeface="Calibri"/>
                <a:ea typeface="Calibri"/>
                <a:cs typeface="Calibri"/>
                <a:sym typeface="Calibri"/>
              </a:rPr>
              <a:t>Pre-Processing :</a:t>
            </a:r>
            <a:endParaRPr b="1" sz="1800" u="sng">
              <a:latin typeface="Calibri"/>
              <a:ea typeface="Calibri"/>
              <a:cs typeface="Calibri"/>
              <a:sym typeface="Calibri"/>
            </a:endParaRPr>
          </a:p>
        </p:txBody>
      </p:sp>
      <p:pic>
        <p:nvPicPr>
          <p:cNvPr id="385" name="Google Shape;385;p40"/>
          <p:cNvPicPr preferRelativeResize="0"/>
          <p:nvPr/>
        </p:nvPicPr>
        <p:blipFill rotWithShape="1">
          <a:blip r:embed="rId3">
            <a:alphaModFix/>
          </a:blip>
          <a:srcRect r="-35"/>
          <a:stretch/>
        </p:blipFill>
        <p:spPr>
          <a:xfrm>
            <a:off x="5780125" y="2523915"/>
            <a:ext cx="6236224" cy="3522635"/>
          </a:xfrm>
          <a:prstGeom prst="rect">
            <a:avLst/>
          </a:prstGeom>
          <a:noFill/>
          <a:ln cap="flat" cmpd="sng" w="38100">
            <a:solidFill>
              <a:schemeClr val="dk1"/>
            </a:solidFill>
            <a:prstDash val="solid"/>
            <a:round/>
            <a:headEnd len="sm" type="none" w="sm"/>
            <a:tailEnd len="sm" type="none" w="sm"/>
          </a:ln>
        </p:spPr>
      </p:pic>
      <p:sp>
        <p:nvSpPr>
          <p:cNvPr id="386" name="Google Shape;386;p40"/>
          <p:cNvSpPr txBox="1"/>
          <p:nvPr/>
        </p:nvSpPr>
        <p:spPr>
          <a:xfrm>
            <a:off x="6975775" y="6187450"/>
            <a:ext cx="3657600" cy="400200"/>
          </a:xfrm>
          <a:prstGeom prst="rect">
            <a:avLst/>
          </a:prstGeom>
          <a:noFill/>
          <a:ln>
            <a:noFill/>
          </a:ln>
        </p:spPr>
        <p:txBody>
          <a:bodyPr anchor="ctr" anchorCtr="0" bIns="91425" lIns="91425" rIns="91425" spcFirstLastPara="1" tIns="91425" wrap="square">
            <a:noAutofit/>
          </a:bodyPr>
          <a:lstStyle/>
          <a:p>
            <a:pPr algn="ctr" indent="0" lvl="0" marL="0" rtl="0">
              <a:spcBef>
                <a:spcPts val="0"/>
              </a:spcBef>
              <a:spcAft>
                <a:spcPts val="0"/>
              </a:spcAft>
              <a:buNone/>
            </a:pPr>
            <a:r>
              <a:rPr b="1" lang="en-IN" sz="1600">
                <a:latin typeface="Calibri"/>
                <a:ea typeface="Calibri"/>
                <a:cs typeface="Calibri"/>
                <a:sym typeface="Calibri"/>
              </a:rPr>
              <a:t>Loading and Boundary Conditions</a:t>
            </a:r>
            <a:endParaRPr b="1" sz="1600">
              <a:latin typeface="Calibri"/>
              <a:ea typeface="Calibri"/>
              <a:cs typeface="Calibri"/>
              <a:sym typeface="Calibri"/>
            </a:endParaRPr>
          </a:p>
        </p:txBody>
      </p:sp>
      <p:pic>
        <p:nvPicPr>
          <p:cNvPr id="387" name="Google Shape;387;p40"/>
          <p:cNvPicPr preferRelativeResize="0"/>
          <p:nvPr/>
        </p:nvPicPr>
        <p:blipFill>
          <a:blip r:embed="rId4">
            <a:alphaModFix/>
          </a:blip>
          <a:stretch>
            <a:fillRect/>
          </a:stretch>
        </p:blipFill>
        <p:spPr>
          <a:xfrm>
            <a:off x="428864" y="1703150"/>
            <a:ext cx="5181010" cy="4343401"/>
          </a:xfrm>
          <a:prstGeom prst="rect">
            <a:avLst/>
          </a:prstGeom>
          <a:noFill/>
          <a:ln cap="flat" cmpd="sng" w="38100">
            <a:solidFill>
              <a:schemeClr val="dk1"/>
            </a:solidFill>
            <a:prstDash val="solid"/>
            <a:round/>
            <a:headEnd len="sm" type="none" w="sm"/>
            <a:tailEnd len="sm" type="none" w="sm"/>
          </a:ln>
        </p:spPr>
      </p:pic>
      <p:sp>
        <p:nvSpPr>
          <p:cNvPr id="388" name="Google Shape;388;p40"/>
          <p:cNvSpPr txBox="1"/>
          <p:nvPr/>
        </p:nvSpPr>
        <p:spPr>
          <a:xfrm>
            <a:off x="1346650" y="6172000"/>
            <a:ext cx="3768600" cy="431100"/>
          </a:xfrm>
          <a:prstGeom prst="rect">
            <a:avLst/>
          </a:prstGeom>
          <a:noFill/>
          <a:ln>
            <a:noFill/>
          </a:ln>
        </p:spPr>
        <p:txBody>
          <a:bodyPr anchor="ctr" anchorCtr="0" bIns="91425" lIns="91425" rIns="91425" spcFirstLastPara="1" tIns="91425" wrap="square">
            <a:noAutofit/>
          </a:bodyPr>
          <a:lstStyle/>
          <a:p>
            <a:pPr algn="ctr" indent="0" lvl="0" marL="0" rtl="0">
              <a:spcBef>
                <a:spcPts val="0"/>
              </a:spcBef>
              <a:spcAft>
                <a:spcPts val="0"/>
              </a:spcAft>
              <a:buNone/>
            </a:pPr>
            <a:r>
              <a:rPr b="1" lang="en-IN" sz="1600">
                <a:latin typeface="Calibri"/>
                <a:ea typeface="Calibri"/>
                <a:cs typeface="Calibri"/>
                <a:sym typeface="Calibri"/>
              </a:rPr>
              <a:t>Meshed View</a:t>
            </a:r>
            <a:endParaRPr b="1" sz="1600">
              <a:latin typeface="Calibri"/>
              <a:ea typeface="Calibri"/>
              <a:cs typeface="Calibri"/>
              <a:sym typeface="Calibri"/>
            </a:endParaRP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spTree>
      <p:nvGrpSpPr>
        <p:cNvPr id="1" name="Shape 392"/>
        <p:cNvGrpSpPr/>
        <p:nvPr/>
      </p:nvGrpSpPr>
      <p:grpSpPr>
        <a:xfrm>
          <a:off x="0" y="0"/>
          <a:ext cx="0" cy="0"/>
          <a:chOff x="0" y="0"/>
          <a:chExt cx="0" cy="0"/>
        </a:xfrm>
      </p:grpSpPr>
      <p:sp>
        <p:nvSpPr>
          <p:cNvPr id="393" name="Google Shape;393;p41"/>
          <p:cNvSpPr txBox="1"/>
          <p:nvPr/>
        </p:nvSpPr>
        <p:spPr>
          <a:xfrm>
            <a:off x="11467643" y="6288258"/>
            <a:ext cx="548700" cy="430800"/>
          </a:xfrm>
          <a:prstGeom prst="rect">
            <a:avLst/>
          </a:prstGeom>
          <a:solidFill>
            <a:srgbClr val="8DA9DB"/>
          </a:solidFill>
          <a:ln cap="flat" cmpd="sng" w="9525">
            <a:solidFill>
              <a:schemeClr val="dk1"/>
            </a:solidFill>
            <a:prstDash val="solid"/>
            <a:round/>
            <a:headEnd len="sm" type="none" w="sm"/>
            <a:tailEnd len="sm" type="none" w="sm"/>
          </a:ln>
        </p:spPr>
        <p:txBody>
          <a:bodyPr anchor="t" anchorCtr="0" bIns="45700" lIns="91425" rIns="91425" spcFirstLastPara="1" tIns="45700" wrap="square">
            <a:spAutoFit/>
          </a:bodyPr>
          <a:lstStyle/>
          <a:p>
            <a:pPr algn="ctr" indent="0" lvl="0" marL="0" marR="0" rtl="0">
              <a:spcBef>
                <a:spcPts val="0"/>
              </a:spcBef>
              <a:spcAft>
                <a:spcPts val="0"/>
              </a:spcAft>
              <a:buNone/>
            </a:pPr>
            <a:r>
              <a:rPr b="1" cap="none" i="0" lang="en-IN" strike="noStrike" sz="1100" u="none">
                <a:solidFill>
                  <a:schemeClr val="dk1"/>
                </a:solidFill>
                <a:latin typeface="Calibri"/>
                <a:ea typeface="Calibri"/>
                <a:cs typeface="Calibri"/>
                <a:sym typeface="Calibri"/>
              </a:rPr>
              <a:t>Page 3.16</a:t>
            </a:r>
            <a:endParaRPr/>
          </a:p>
        </p:txBody>
      </p:sp>
      <p:sp>
        <p:nvSpPr>
          <p:cNvPr id="394" name="Google Shape;394;p41"/>
          <p:cNvSpPr txBox="1"/>
          <p:nvPr/>
        </p:nvSpPr>
        <p:spPr>
          <a:xfrm>
            <a:off x="1526775" y="146850"/>
            <a:ext cx="3297300" cy="738900"/>
          </a:xfrm>
          <a:prstGeom prst="rect">
            <a:avLst/>
          </a:prstGeom>
          <a:noFill/>
          <a:ln>
            <a:noFill/>
          </a:ln>
        </p:spPr>
        <p:txBody>
          <a:bodyPr anchor="t" anchorCtr="0" bIns="91425" lIns="91425" rIns="91425" spcFirstLastPara="1" tIns="91425" wrap="square">
            <a:spAutoFit/>
          </a:bodyPr>
          <a:lstStyle/>
          <a:p>
            <a:pPr algn="l" indent="0" lvl="0" marL="0" rtl="0">
              <a:spcBef>
                <a:spcPts val="0"/>
              </a:spcBef>
              <a:spcAft>
                <a:spcPts val="0"/>
              </a:spcAft>
              <a:buNone/>
            </a:pPr>
            <a:r>
              <a:rPr b="1" lang="en-IN" sz="1800">
                <a:latin typeface="Calibri"/>
                <a:ea typeface="Calibri"/>
                <a:cs typeface="Calibri"/>
                <a:sym typeface="Calibri"/>
              </a:rPr>
              <a:t>SIDE IMPACT- Iteration 2</a:t>
            </a:r>
            <a:endParaRPr b="1" sz="1800">
              <a:latin typeface="Calibri"/>
              <a:ea typeface="Calibri"/>
              <a:cs typeface="Calibri"/>
              <a:sym typeface="Calibri"/>
            </a:endParaRPr>
          </a:p>
          <a:p>
            <a:pPr algn="l" indent="0" lvl="0" marL="0" rtl="0">
              <a:spcBef>
                <a:spcPts val="0"/>
              </a:spcBef>
              <a:spcAft>
                <a:spcPts val="0"/>
              </a:spcAft>
              <a:buNone/>
            </a:pPr>
            <a:r>
              <a:rPr b="1" lang="en-IN" sz="1800" u="sng">
                <a:latin typeface="Calibri"/>
                <a:ea typeface="Calibri"/>
                <a:cs typeface="Calibri"/>
                <a:sym typeface="Calibri"/>
              </a:rPr>
              <a:t>Post-Processing :</a:t>
            </a:r>
            <a:endParaRPr b="1" sz="1800" u="sng">
              <a:latin typeface="Calibri"/>
              <a:ea typeface="Calibri"/>
              <a:cs typeface="Calibri"/>
              <a:sym typeface="Calibri"/>
            </a:endParaRPr>
          </a:p>
        </p:txBody>
      </p:sp>
      <p:pic>
        <p:nvPicPr>
          <p:cNvPr id="395" name="Google Shape;395;p41"/>
          <p:cNvPicPr preferRelativeResize="0"/>
          <p:nvPr/>
        </p:nvPicPr>
        <p:blipFill rotWithShape="1">
          <a:blip r:embed="rId3">
            <a:alphaModFix/>
          </a:blip>
          <a:srcRect b="-67"/>
          <a:stretch/>
        </p:blipFill>
        <p:spPr>
          <a:xfrm>
            <a:off x="606050" y="1009450"/>
            <a:ext cx="3793300" cy="2673775"/>
          </a:xfrm>
          <a:prstGeom prst="rect">
            <a:avLst/>
          </a:prstGeom>
          <a:noFill/>
          <a:ln cap="flat" cmpd="sng" w="38100">
            <a:solidFill>
              <a:schemeClr val="dk1"/>
            </a:solidFill>
            <a:prstDash val="solid"/>
            <a:round/>
            <a:headEnd len="sm" type="none" w="sm"/>
            <a:tailEnd len="sm" type="none" w="sm"/>
          </a:ln>
        </p:spPr>
      </p:pic>
      <p:pic>
        <p:nvPicPr>
          <p:cNvPr id="396" name="Google Shape;396;p41"/>
          <p:cNvPicPr preferRelativeResize="0"/>
          <p:nvPr/>
        </p:nvPicPr>
        <p:blipFill rotWithShape="1">
          <a:blip r:embed="rId4">
            <a:alphaModFix/>
          </a:blip>
          <a:srcRect b="-11"/>
          <a:stretch/>
        </p:blipFill>
        <p:spPr>
          <a:xfrm>
            <a:off x="7269450" y="3965350"/>
            <a:ext cx="4099250" cy="2673775"/>
          </a:xfrm>
          <a:prstGeom prst="rect">
            <a:avLst/>
          </a:prstGeom>
          <a:noFill/>
          <a:ln cap="flat" cmpd="sng" w="38100">
            <a:solidFill>
              <a:schemeClr val="dk1"/>
            </a:solidFill>
            <a:prstDash val="solid"/>
            <a:round/>
            <a:headEnd len="sm" type="none" w="sm"/>
            <a:tailEnd len="sm" type="none" w="sm"/>
          </a:ln>
        </p:spPr>
      </p:pic>
      <p:pic>
        <p:nvPicPr>
          <p:cNvPr id="397" name="Google Shape;397;p41"/>
          <p:cNvPicPr preferRelativeResize="0"/>
          <p:nvPr/>
        </p:nvPicPr>
        <p:blipFill rotWithShape="1">
          <a:blip r:embed="rId5">
            <a:alphaModFix/>
          </a:blip>
          <a:srcRect b="-71"/>
          <a:stretch/>
        </p:blipFill>
        <p:spPr>
          <a:xfrm>
            <a:off x="585150" y="4049546"/>
            <a:ext cx="3852525" cy="2673779"/>
          </a:xfrm>
          <a:prstGeom prst="rect">
            <a:avLst/>
          </a:prstGeom>
          <a:noFill/>
          <a:ln cap="flat" cmpd="sng" w="38100">
            <a:solidFill>
              <a:schemeClr val="dk1"/>
            </a:solidFill>
            <a:prstDash val="solid"/>
            <a:round/>
            <a:headEnd len="sm" type="none" w="sm"/>
            <a:tailEnd len="sm" type="none" w="sm"/>
          </a:ln>
        </p:spPr>
      </p:pic>
      <p:sp>
        <p:nvSpPr>
          <p:cNvPr id="398" name="Google Shape;398;p41"/>
          <p:cNvSpPr txBox="1"/>
          <p:nvPr/>
        </p:nvSpPr>
        <p:spPr>
          <a:xfrm>
            <a:off x="4505500" y="3056325"/>
            <a:ext cx="1274700" cy="609000"/>
          </a:xfrm>
          <a:prstGeom prst="rect">
            <a:avLst/>
          </a:prstGeom>
          <a:noFill/>
          <a:ln cap="flat" cmpd="sng" w="9525">
            <a:solidFill>
              <a:srgbClr val="000000"/>
            </a:solidFill>
            <a:prstDash val="solid"/>
            <a:round/>
            <a:headEnd len="sm" type="none" w="sm"/>
            <a:tailEnd len="sm" type="none" w="sm"/>
          </a:ln>
        </p:spPr>
        <p:txBody>
          <a:bodyPr anchor="ctr" anchorCtr="0" bIns="91425" lIns="91425" rIns="91425" spcFirstLastPara="1" tIns="91425" wrap="square">
            <a:noAutofit/>
          </a:bodyPr>
          <a:lstStyle/>
          <a:p>
            <a:pPr algn="ctr" indent="0" lvl="0" marL="0" rtl="0">
              <a:spcBef>
                <a:spcPts val="0"/>
              </a:spcBef>
              <a:spcAft>
                <a:spcPts val="0"/>
              </a:spcAft>
              <a:buNone/>
            </a:pPr>
            <a:r>
              <a:rPr b="1" lang="en-IN" sz="1600">
                <a:latin typeface="Calibri"/>
                <a:ea typeface="Calibri"/>
                <a:cs typeface="Calibri"/>
                <a:sym typeface="Calibri"/>
              </a:rPr>
              <a:t>Total Deformation</a:t>
            </a:r>
            <a:endParaRPr b="1" sz="1600">
              <a:latin typeface="Calibri"/>
              <a:ea typeface="Calibri"/>
              <a:cs typeface="Calibri"/>
              <a:sym typeface="Calibri"/>
            </a:endParaRPr>
          </a:p>
        </p:txBody>
      </p:sp>
      <p:sp>
        <p:nvSpPr>
          <p:cNvPr id="399" name="Google Shape;399;p41"/>
          <p:cNvSpPr txBox="1"/>
          <p:nvPr/>
        </p:nvSpPr>
        <p:spPr>
          <a:xfrm>
            <a:off x="4505500" y="6096600"/>
            <a:ext cx="914400" cy="609000"/>
          </a:xfrm>
          <a:prstGeom prst="rect">
            <a:avLst/>
          </a:prstGeom>
          <a:noFill/>
          <a:ln cap="flat" cmpd="sng" w="9525">
            <a:solidFill>
              <a:srgbClr val="000000"/>
            </a:solidFill>
            <a:prstDash val="solid"/>
            <a:round/>
            <a:headEnd len="sm" type="none" w="sm"/>
            <a:tailEnd len="sm" type="none" w="sm"/>
          </a:ln>
        </p:spPr>
        <p:txBody>
          <a:bodyPr anchor="ctr" anchorCtr="0" bIns="91425" lIns="91425" rIns="91425" spcFirstLastPara="1" tIns="91425" wrap="square">
            <a:noAutofit/>
          </a:bodyPr>
          <a:lstStyle/>
          <a:p>
            <a:pPr algn="ctr" indent="0" lvl="0" marL="0" rtl="0">
              <a:spcBef>
                <a:spcPts val="0"/>
              </a:spcBef>
              <a:spcAft>
                <a:spcPts val="0"/>
              </a:spcAft>
              <a:buNone/>
            </a:pPr>
            <a:r>
              <a:rPr b="1" lang="en-IN" sz="1600">
                <a:latin typeface="Calibri"/>
                <a:ea typeface="Calibri"/>
                <a:cs typeface="Calibri"/>
                <a:sym typeface="Calibri"/>
              </a:rPr>
              <a:t>Stress</a:t>
            </a:r>
            <a:endParaRPr b="1" sz="1600">
              <a:latin typeface="Calibri"/>
              <a:ea typeface="Calibri"/>
              <a:cs typeface="Calibri"/>
              <a:sym typeface="Calibri"/>
            </a:endParaRPr>
          </a:p>
        </p:txBody>
      </p:sp>
      <p:sp>
        <p:nvSpPr>
          <p:cNvPr id="400" name="Google Shape;400;p41"/>
          <p:cNvSpPr txBox="1"/>
          <p:nvPr/>
        </p:nvSpPr>
        <p:spPr>
          <a:xfrm>
            <a:off x="5886350" y="3056325"/>
            <a:ext cx="1168500" cy="609000"/>
          </a:xfrm>
          <a:prstGeom prst="rect">
            <a:avLst/>
          </a:prstGeom>
          <a:noFill/>
          <a:ln cap="flat" cmpd="sng" w="9525">
            <a:solidFill>
              <a:srgbClr val="000000"/>
            </a:solidFill>
            <a:prstDash val="solid"/>
            <a:round/>
            <a:headEnd len="sm" type="none" w="sm"/>
            <a:tailEnd len="sm" type="none" w="sm"/>
          </a:ln>
        </p:spPr>
        <p:txBody>
          <a:bodyPr anchor="ctr" anchorCtr="0" bIns="91425" lIns="91425" rIns="91425" spcFirstLastPara="1" tIns="91425" wrap="square">
            <a:noAutofit/>
          </a:bodyPr>
          <a:lstStyle/>
          <a:p>
            <a:pPr algn="ctr" indent="0" lvl="0" marL="0" rtl="0">
              <a:spcBef>
                <a:spcPts val="0"/>
              </a:spcBef>
              <a:spcAft>
                <a:spcPts val="0"/>
              </a:spcAft>
              <a:buNone/>
            </a:pPr>
            <a:r>
              <a:rPr b="1" lang="en-IN" sz="1600">
                <a:latin typeface="Calibri"/>
                <a:ea typeface="Calibri"/>
                <a:cs typeface="Calibri"/>
                <a:sym typeface="Calibri"/>
              </a:rPr>
              <a:t>Strain</a:t>
            </a:r>
            <a:endParaRPr b="1" sz="1600">
              <a:latin typeface="Calibri"/>
              <a:ea typeface="Calibri"/>
              <a:cs typeface="Calibri"/>
              <a:sym typeface="Calibri"/>
            </a:endParaRPr>
          </a:p>
        </p:txBody>
      </p:sp>
      <p:sp>
        <p:nvSpPr>
          <p:cNvPr id="401" name="Google Shape;401;p41"/>
          <p:cNvSpPr txBox="1"/>
          <p:nvPr/>
        </p:nvSpPr>
        <p:spPr>
          <a:xfrm>
            <a:off x="5780200" y="6096600"/>
            <a:ext cx="1274700" cy="609000"/>
          </a:xfrm>
          <a:prstGeom prst="rect">
            <a:avLst/>
          </a:prstGeom>
          <a:noFill/>
          <a:ln cap="flat" cmpd="sng" w="9525">
            <a:solidFill>
              <a:srgbClr val="000000"/>
            </a:solidFill>
            <a:prstDash val="solid"/>
            <a:round/>
            <a:headEnd len="sm" type="none" w="sm"/>
            <a:tailEnd len="sm" type="none" w="sm"/>
          </a:ln>
        </p:spPr>
        <p:txBody>
          <a:bodyPr anchor="ctr" anchorCtr="0" bIns="91425" lIns="91425" rIns="91425" spcFirstLastPara="1" tIns="91425" wrap="square">
            <a:noAutofit/>
          </a:bodyPr>
          <a:lstStyle/>
          <a:p>
            <a:pPr algn="ctr" indent="0" lvl="0" marL="0" rtl="0">
              <a:spcBef>
                <a:spcPts val="0"/>
              </a:spcBef>
              <a:spcAft>
                <a:spcPts val="0"/>
              </a:spcAft>
              <a:buNone/>
            </a:pPr>
            <a:r>
              <a:rPr b="1" lang="en-IN" sz="1600">
                <a:latin typeface="Calibri"/>
                <a:ea typeface="Calibri"/>
                <a:cs typeface="Calibri"/>
                <a:sym typeface="Calibri"/>
              </a:rPr>
              <a:t>Factor of Safety</a:t>
            </a:r>
            <a:endParaRPr b="1" sz="1600">
              <a:latin typeface="Calibri"/>
              <a:ea typeface="Calibri"/>
              <a:cs typeface="Calibri"/>
              <a:sym typeface="Calibri"/>
            </a:endParaRPr>
          </a:p>
        </p:txBody>
      </p:sp>
      <p:pic>
        <p:nvPicPr>
          <p:cNvPr id="402" name="Google Shape;402;p41"/>
          <p:cNvPicPr preferRelativeResize="0"/>
          <p:nvPr/>
        </p:nvPicPr>
        <p:blipFill rotWithShape="1">
          <a:blip r:embed="rId6">
            <a:alphaModFix/>
          </a:blip>
          <a:srcRect b="78"/>
          <a:stretch/>
        </p:blipFill>
        <p:spPr>
          <a:xfrm>
            <a:off x="7269450" y="678499"/>
            <a:ext cx="4161450" cy="3004725"/>
          </a:xfrm>
          <a:prstGeom prst="rect">
            <a:avLst/>
          </a:prstGeom>
          <a:noFill/>
          <a:ln cap="flat" cmpd="sng" w="38100">
            <a:solidFill>
              <a:schemeClr val="dk1"/>
            </a:solidFill>
            <a:prstDash val="solid"/>
            <a:round/>
            <a:headEnd len="sm" type="none" w="sm"/>
            <a:tailEnd len="sm" type="none" w="sm"/>
          </a:ln>
        </p:spPr>
      </p:pic>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Shape 127"/>
        <p:cNvGrpSpPr/>
        <p:nvPr/>
      </p:nvGrpSpPr>
      <p:grpSpPr>
        <a:xfrm>
          <a:off x="0" y="0"/>
          <a:ext cx="0" cy="0"/>
          <a:chOff x="0" y="0"/>
          <a:chExt cx="0" cy="0"/>
        </a:xfrm>
      </p:grpSpPr>
      <p:sp>
        <p:nvSpPr>
          <p:cNvPr id="128" name="Google Shape;128;p15"/>
          <p:cNvSpPr txBox="1">
            <a:spLocks noGrp="1"/>
          </p:cNvSpPr>
          <p:nvPr>
            <p:ph type="title"/>
          </p:nvPr>
        </p:nvSpPr>
        <p:spPr>
          <a:xfrm>
            <a:off x="2193966" y="72570"/>
            <a:ext cx="7574148" cy="682171"/>
          </a:xfrm>
          <a:prstGeom prst="rect">
            <a:avLst/>
          </a:prstGeom>
          <a:noFill/>
          <a:ln>
            <a:noFill/>
          </a:ln>
        </p:spPr>
        <p:txBody>
          <a:bodyPr anchor="ctr" anchorCtr="0" bIns="45700" lIns="91425" rIns="91425" spcFirstLastPara="1" tIns="45700" wrap="square">
            <a:normAutofit/>
          </a:bodyPr>
          <a:lstStyle/>
          <a:p>
            <a:pPr algn="ctr" indent="0" lvl="0" marL="0" rtl="0">
              <a:lnSpc>
                <a:spcPct val="90000"/>
              </a:lnSpc>
              <a:spcBef>
                <a:spcPts val="0"/>
              </a:spcBef>
              <a:spcAft>
                <a:spcPts val="0"/>
              </a:spcAft>
              <a:buClr>
                <a:schemeClr val="dk1"/>
              </a:buClr>
              <a:buSzPts val="2800"/>
              <a:buFont typeface="Calibri"/>
              <a:buNone/>
            </a:pPr>
            <a:r>
              <a:rPr b="1" lang="en-IN" sz="2800" u="sng">
                <a:latin typeface="Calibri"/>
                <a:ea typeface="Calibri"/>
                <a:cs typeface="Calibri"/>
                <a:sym typeface="Calibri"/>
              </a:rPr>
              <a:t>Vehicle Design</a:t>
            </a:r>
            <a:endParaRPr/>
          </a:p>
        </p:txBody>
      </p:sp>
      <p:sp>
        <p:nvSpPr>
          <p:cNvPr id="129" name="Google Shape;129;p15"/>
          <p:cNvSpPr txBox="1"/>
          <p:nvPr/>
        </p:nvSpPr>
        <p:spPr>
          <a:xfrm>
            <a:off x="11467643" y="6288258"/>
            <a:ext cx="548640" cy="430887"/>
          </a:xfrm>
          <a:prstGeom prst="rect">
            <a:avLst/>
          </a:prstGeom>
          <a:solidFill>
            <a:srgbClr val="8DA9DB"/>
          </a:solidFill>
          <a:ln cap="flat" cmpd="sng" w="9525">
            <a:solidFill>
              <a:schemeClr val="dk1"/>
            </a:solidFill>
            <a:prstDash val="solid"/>
            <a:round/>
            <a:headEnd len="sm" type="none" w="sm"/>
            <a:tailEnd len="sm" type="none" w="sm"/>
          </a:ln>
        </p:spPr>
        <p:txBody>
          <a:bodyPr anchor="t" anchorCtr="0" bIns="45700" lIns="91425" rIns="91425" spcFirstLastPara="1" tIns="45700" wrap="square">
            <a:spAutoFit/>
          </a:bodyPr>
          <a:lstStyle/>
          <a:p>
            <a:pPr algn="ctr" indent="0" lvl="0" marL="0" marR="0" rtl="0">
              <a:spcBef>
                <a:spcPts val="0"/>
              </a:spcBef>
              <a:spcAft>
                <a:spcPts val="0"/>
              </a:spcAft>
              <a:buNone/>
            </a:pPr>
            <a:r>
              <a:rPr b="1" cap="none" dirty="0" i="0" lang="en-IN" strike="noStrike" sz="1100" u="none">
                <a:solidFill>
                  <a:schemeClr val="dk1"/>
                </a:solidFill>
                <a:latin typeface="Calibri"/>
                <a:ea typeface="Calibri"/>
                <a:cs typeface="Calibri"/>
                <a:sym typeface="Calibri"/>
              </a:rPr>
              <a:t>Page 1.1</a:t>
            </a:r>
            <a:endParaRPr dirty="0"/>
          </a:p>
        </p:txBody>
      </p:sp>
      <p:pic>
        <p:nvPicPr>
          <p:cNvPr id="130" name="Google Shape;130;p15"/>
          <p:cNvPicPr preferRelativeResize="0"/>
          <p:nvPr/>
        </p:nvPicPr>
        <p:blipFill rotWithShape="1">
          <a:blip r:embed="rId3">
            <a:alphaModFix/>
          </a:blip>
          <a:srcRect b="-19" r="-61"/>
          <a:stretch/>
        </p:blipFill>
        <p:spPr>
          <a:xfrm>
            <a:off x="1164475" y="872700"/>
            <a:ext cx="2464947" cy="2623725"/>
          </a:xfrm>
          <a:prstGeom prst="rect">
            <a:avLst/>
          </a:prstGeom>
          <a:noFill/>
          <a:ln cap="flat" cmpd="sng" w="38100">
            <a:solidFill>
              <a:schemeClr val="lt1"/>
            </a:solidFill>
            <a:prstDash val="solid"/>
            <a:round/>
            <a:headEnd len="sm" type="none" w="sm"/>
            <a:tailEnd len="sm" type="none" w="sm"/>
          </a:ln>
        </p:spPr>
      </p:pic>
      <p:pic>
        <p:nvPicPr>
          <p:cNvPr id="131" name="Google Shape;131;p15"/>
          <p:cNvPicPr preferRelativeResize="0"/>
          <p:nvPr/>
        </p:nvPicPr>
        <p:blipFill rotWithShape="1">
          <a:blip r:embed="rId4">
            <a:alphaModFix/>
          </a:blip>
          <a:srcRect r="1"/>
          <a:stretch/>
        </p:blipFill>
        <p:spPr>
          <a:xfrm>
            <a:off x="4664900" y="872700"/>
            <a:ext cx="2556074" cy="2487026"/>
          </a:xfrm>
          <a:prstGeom prst="rect">
            <a:avLst/>
          </a:prstGeom>
          <a:noFill/>
          <a:ln cap="flat" cmpd="sng" w="9525">
            <a:solidFill>
              <a:schemeClr val="lt1"/>
            </a:solidFill>
            <a:prstDash val="solid"/>
            <a:round/>
            <a:headEnd len="sm" type="none" w="sm"/>
            <a:tailEnd len="sm" type="none" w="sm"/>
          </a:ln>
        </p:spPr>
      </p:pic>
      <p:pic>
        <p:nvPicPr>
          <p:cNvPr id="132" name="Google Shape;132;p15"/>
          <p:cNvPicPr preferRelativeResize="0"/>
          <p:nvPr/>
        </p:nvPicPr>
        <p:blipFill rotWithShape="1">
          <a:blip r:embed="rId5">
            <a:alphaModFix/>
          </a:blip>
          <a:srcRect r="-47"/>
          <a:stretch/>
        </p:blipFill>
        <p:spPr>
          <a:xfrm>
            <a:off x="8100825" y="872700"/>
            <a:ext cx="3055008" cy="2487026"/>
          </a:xfrm>
          <a:prstGeom prst="rect">
            <a:avLst/>
          </a:prstGeom>
          <a:noFill/>
          <a:ln cap="flat" cmpd="sng" w="38100">
            <a:solidFill>
              <a:schemeClr val="lt1"/>
            </a:solidFill>
            <a:prstDash val="solid"/>
            <a:round/>
            <a:headEnd len="sm" type="none" w="sm"/>
            <a:tailEnd len="sm" type="none" w="sm"/>
          </a:ln>
        </p:spPr>
      </p:pic>
      <p:pic>
        <p:nvPicPr>
          <p:cNvPr id="133" name="Google Shape;133;p15"/>
          <p:cNvPicPr preferRelativeResize="0"/>
          <p:nvPr/>
        </p:nvPicPr>
        <p:blipFill rotWithShape="1">
          <a:blip r:embed="rId6">
            <a:alphaModFix/>
          </a:blip>
          <a:srcRect r="48"/>
          <a:stretch/>
        </p:blipFill>
        <p:spPr>
          <a:xfrm>
            <a:off x="921475" y="3862025"/>
            <a:ext cx="2812451" cy="2426225"/>
          </a:xfrm>
          <a:prstGeom prst="rect">
            <a:avLst/>
          </a:prstGeom>
          <a:noFill/>
          <a:ln cap="flat" cmpd="sng" w="28575">
            <a:solidFill>
              <a:schemeClr val="lt1"/>
            </a:solidFill>
            <a:prstDash val="solid"/>
            <a:round/>
            <a:headEnd len="sm" type="none" w="sm"/>
            <a:tailEnd len="sm" type="none" w="sm"/>
          </a:ln>
        </p:spPr>
      </p:pic>
      <p:pic>
        <p:nvPicPr>
          <p:cNvPr id="134" name="Google Shape;134;p15"/>
          <p:cNvPicPr preferRelativeResize="0"/>
          <p:nvPr/>
        </p:nvPicPr>
        <p:blipFill rotWithShape="1">
          <a:blip r:embed="rId7">
            <a:alphaModFix/>
          </a:blip>
          <a:srcRect r="-91"/>
          <a:stretch/>
        </p:blipFill>
        <p:spPr>
          <a:xfrm>
            <a:off x="4859463" y="3359725"/>
            <a:ext cx="2243174" cy="2812500"/>
          </a:xfrm>
          <a:prstGeom prst="rect">
            <a:avLst/>
          </a:prstGeom>
          <a:noFill/>
          <a:ln cap="flat" cmpd="sng" w="38100">
            <a:solidFill>
              <a:schemeClr val="lt1"/>
            </a:solidFill>
            <a:prstDash val="solid"/>
            <a:round/>
            <a:headEnd len="sm" type="none" w="sm"/>
            <a:tailEnd len="sm" type="none" w="sm"/>
          </a:ln>
        </p:spPr>
      </p:pic>
      <p:pic>
        <p:nvPicPr>
          <p:cNvPr id="135" name="Google Shape;135;p15"/>
          <p:cNvPicPr preferRelativeResize="0"/>
          <p:nvPr/>
        </p:nvPicPr>
        <p:blipFill rotWithShape="1">
          <a:blip r:embed="rId8">
            <a:alphaModFix/>
          </a:blip>
          <a:srcRect r="24"/>
          <a:stretch/>
        </p:blipFill>
        <p:spPr>
          <a:xfrm>
            <a:off x="8100825" y="3664525"/>
            <a:ext cx="3286224" cy="2623725"/>
          </a:xfrm>
          <a:prstGeom prst="rect">
            <a:avLst/>
          </a:prstGeom>
          <a:noFill/>
          <a:ln cap="flat" cmpd="sng" w="28575">
            <a:solidFill>
              <a:schemeClr val="lt1"/>
            </a:solidFill>
            <a:prstDash val="solid"/>
            <a:round/>
            <a:headEnd len="sm" type="none" w="sm"/>
            <a:tailEnd len="sm" type="none" w="sm"/>
          </a:ln>
        </p:spPr>
      </p:pic>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spTree>
      <p:nvGrpSpPr>
        <p:cNvPr id="1" name="Shape 406"/>
        <p:cNvGrpSpPr/>
        <p:nvPr/>
      </p:nvGrpSpPr>
      <p:grpSpPr>
        <a:xfrm>
          <a:off x="0" y="0"/>
          <a:ext cx="0" cy="0"/>
          <a:chOff x="0" y="0"/>
          <a:chExt cx="0" cy="0"/>
        </a:xfrm>
      </p:grpSpPr>
      <p:sp>
        <p:nvSpPr>
          <p:cNvPr id="407" name="Google Shape;407;p42"/>
          <p:cNvSpPr txBox="1"/>
          <p:nvPr/>
        </p:nvSpPr>
        <p:spPr>
          <a:xfrm>
            <a:off x="11467643" y="6288258"/>
            <a:ext cx="548700" cy="430800"/>
          </a:xfrm>
          <a:prstGeom prst="rect">
            <a:avLst/>
          </a:prstGeom>
          <a:solidFill>
            <a:srgbClr val="8DA9DB"/>
          </a:solidFill>
          <a:ln cap="flat" cmpd="sng" w="9525">
            <a:solidFill>
              <a:schemeClr val="dk1"/>
            </a:solidFill>
            <a:prstDash val="solid"/>
            <a:round/>
            <a:headEnd len="sm" type="none" w="sm"/>
            <a:tailEnd len="sm" type="none" w="sm"/>
          </a:ln>
        </p:spPr>
        <p:txBody>
          <a:bodyPr anchor="t" anchorCtr="0" bIns="45700" lIns="91425" rIns="91425" spcFirstLastPara="1" tIns="45700" wrap="square">
            <a:spAutoFit/>
          </a:bodyPr>
          <a:lstStyle/>
          <a:p>
            <a:pPr algn="ctr" indent="0" lvl="0" marL="0" marR="0" rtl="0">
              <a:spcBef>
                <a:spcPts val="0"/>
              </a:spcBef>
              <a:spcAft>
                <a:spcPts val="0"/>
              </a:spcAft>
              <a:buNone/>
            </a:pPr>
            <a:r>
              <a:rPr b="1" cap="none" i="0" lang="en-IN" strike="noStrike" sz="1100" u="none">
                <a:solidFill>
                  <a:schemeClr val="dk1"/>
                </a:solidFill>
                <a:latin typeface="Calibri"/>
                <a:ea typeface="Calibri"/>
                <a:cs typeface="Calibri"/>
                <a:sym typeface="Calibri"/>
              </a:rPr>
              <a:t>Page 3.17</a:t>
            </a:r>
            <a:endParaRPr/>
          </a:p>
        </p:txBody>
      </p:sp>
      <p:sp>
        <p:nvSpPr>
          <p:cNvPr id="408" name="Google Shape;408;p42"/>
          <p:cNvSpPr txBox="1"/>
          <p:nvPr/>
        </p:nvSpPr>
        <p:spPr>
          <a:xfrm>
            <a:off x="2308950" y="177503"/>
            <a:ext cx="7574100" cy="1050000"/>
          </a:xfrm>
          <a:prstGeom prst="rect">
            <a:avLst/>
          </a:prstGeom>
          <a:noFill/>
          <a:ln>
            <a:noFill/>
          </a:ln>
        </p:spPr>
        <p:txBody>
          <a:bodyPr anchor="ctr" anchorCtr="0" bIns="45700" lIns="91425" rIns="91425" spcFirstLastPara="1" tIns="45700" wrap="square">
            <a:normAutofit lnSpcReduction="10000"/>
          </a:bodyPr>
          <a:lstStyle/>
          <a:p>
            <a:pPr algn="ctr" indent="0" lvl="0" marL="0" marR="0" rtl="0">
              <a:lnSpc>
                <a:spcPct val="90000"/>
              </a:lnSpc>
              <a:spcBef>
                <a:spcPts val="0"/>
              </a:spcBef>
              <a:spcAft>
                <a:spcPts val="0"/>
              </a:spcAft>
              <a:buClr>
                <a:schemeClr val="dk1"/>
              </a:buClr>
              <a:buSzPts val="2800"/>
              <a:buFont typeface="Calibri"/>
              <a:buNone/>
            </a:pPr>
            <a:r>
              <a:rPr b="1" cap="none" i="0" lang="en-IN" strike="noStrike" sz="2800" u="sng">
                <a:solidFill>
                  <a:schemeClr val="dk1"/>
                </a:solidFill>
                <a:latin typeface="Calibri"/>
                <a:ea typeface="Calibri"/>
                <a:cs typeface="Calibri"/>
                <a:sym typeface="Calibri"/>
              </a:rPr>
              <a:t>FE modelling and CAE Analysis of Frame</a:t>
            </a:r>
            <a:endParaRPr b="1" cap="none" i="0" strike="noStrike" sz="2800" u="sng">
              <a:solidFill>
                <a:schemeClr val="dk1"/>
              </a:solidFill>
              <a:latin typeface="Calibri"/>
              <a:ea typeface="Calibri"/>
              <a:cs typeface="Calibri"/>
              <a:sym typeface="Calibri"/>
            </a:endParaRPr>
          </a:p>
          <a:p>
            <a:pPr algn="ctr" indent="0" lvl="0" marL="0" marR="0" rtl="0">
              <a:lnSpc>
                <a:spcPct val="90000"/>
              </a:lnSpc>
              <a:spcBef>
                <a:spcPts val="0"/>
              </a:spcBef>
              <a:spcAft>
                <a:spcPts val="0"/>
              </a:spcAft>
              <a:buClr>
                <a:schemeClr val="dk1"/>
              </a:buClr>
              <a:buSzPts val="2800"/>
              <a:buFont typeface="Calibri"/>
              <a:buNone/>
            </a:pPr>
            <a:endParaRPr b="1" sz="2800" u="sng">
              <a:solidFill>
                <a:schemeClr val="dk1"/>
              </a:solidFill>
              <a:latin typeface="Calibri"/>
              <a:ea typeface="Calibri"/>
              <a:cs typeface="Calibri"/>
              <a:sym typeface="Calibri"/>
            </a:endParaRPr>
          </a:p>
          <a:p>
            <a:pPr algn="ctr" indent="0" lvl="0" marL="0" marR="0" rtl="0">
              <a:lnSpc>
                <a:spcPct val="90000"/>
              </a:lnSpc>
              <a:spcBef>
                <a:spcPts val="0"/>
              </a:spcBef>
              <a:spcAft>
                <a:spcPts val="0"/>
              </a:spcAft>
              <a:buClr>
                <a:schemeClr val="dk1"/>
              </a:buClr>
              <a:buSzPts val="2800"/>
              <a:buFont typeface="Calibri"/>
              <a:buNone/>
            </a:pPr>
            <a:r>
              <a:rPr b="1" lang="en-IN" sz="2191" u="sng">
                <a:solidFill>
                  <a:schemeClr val="dk1"/>
                </a:solidFill>
                <a:latin typeface="Calibri"/>
                <a:ea typeface="Calibri"/>
                <a:cs typeface="Calibri"/>
                <a:sym typeface="Calibri"/>
              </a:rPr>
              <a:t>(Iteration 2)</a:t>
            </a:r>
            <a:endParaRPr b="1" sz="2191" u="sng">
              <a:solidFill>
                <a:schemeClr val="dk1"/>
              </a:solidFill>
              <a:latin typeface="Calibri"/>
              <a:ea typeface="Calibri"/>
              <a:cs typeface="Calibri"/>
              <a:sym typeface="Calibri"/>
            </a:endParaRPr>
          </a:p>
        </p:txBody>
      </p:sp>
      <p:sp>
        <p:nvSpPr>
          <p:cNvPr id="409" name="Google Shape;409;p42"/>
          <p:cNvSpPr txBox="1"/>
          <p:nvPr/>
        </p:nvSpPr>
        <p:spPr>
          <a:xfrm>
            <a:off x="1125000" y="964250"/>
            <a:ext cx="3297300" cy="738900"/>
          </a:xfrm>
          <a:prstGeom prst="rect">
            <a:avLst/>
          </a:prstGeom>
          <a:noFill/>
          <a:ln>
            <a:noFill/>
          </a:ln>
        </p:spPr>
        <p:txBody>
          <a:bodyPr anchor="t" anchorCtr="0" bIns="91425" lIns="91425" rIns="91425" spcFirstLastPara="1" tIns="91425" wrap="square">
            <a:spAutoFit/>
          </a:bodyPr>
          <a:lstStyle/>
          <a:p>
            <a:pPr algn="l" indent="0" lvl="0" marL="0" rtl="0">
              <a:spcBef>
                <a:spcPts val="0"/>
              </a:spcBef>
              <a:spcAft>
                <a:spcPts val="0"/>
              </a:spcAft>
              <a:buNone/>
            </a:pPr>
            <a:r>
              <a:rPr b="1" lang="en-IN" sz="1800">
                <a:latin typeface="Calibri"/>
                <a:ea typeface="Calibri"/>
                <a:cs typeface="Calibri"/>
                <a:sym typeface="Calibri"/>
              </a:rPr>
              <a:t>TORSIONAL</a:t>
            </a:r>
            <a:endParaRPr b="1" sz="1800">
              <a:latin typeface="Calibri"/>
              <a:ea typeface="Calibri"/>
              <a:cs typeface="Calibri"/>
              <a:sym typeface="Calibri"/>
            </a:endParaRPr>
          </a:p>
          <a:p>
            <a:pPr algn="l" indent="0" lvl="0" marL="0" rtl="0">
              <a:spcBef>
                <a:spcPts val="0"/>
              </a:spcBef>
              <a:spcAft>
                <a:spcPts val="0"/>
              </a:spcAft>
              <a:buNone/>
            </a:pPr>
            <a:r>
              <a:rPr b="1" lang="en-IN" sz="1800" u="sng">
                <a:latin typeface="Calibri"/>
                <a:ea typeface="Calibri"/>
                <a:cs typeface="Calibri"/>
                <a:sym typeface="Calibri"/>
              </a:rPr>
              <a:t>Pre-Processing :</a:t>
            </a:r>
            <a:endParaRPr b="1" sz="1800" u="sng">
              <a:latin typeface="Calibri"/>
              <a:ea typeface="Calibri"/>
              <a:cs typeface="Calibri"/>
              <a:sym typeface="Calibri"/>
            </a:endParaRPr>
          </a:p>
        </p:txBody>
      </p:sp>
      <p:pic>
        <p:nvPicPr>
          <p:cNvPr id="410" name="Google Shape;410;p42"/>
          <p:cNvPicPr preferRelativeResize="0"/>
          <p:nvPr/>
        </p:nvPicPr>
        <p:blipFill rotWithShape="1">
          <a:blip r:embed="rId3">
            <a:alphaModFix/>
          </a:blip>
          <a:srcRect b="103" r="-24"/>
          <a:stretch/>
        </p:blipFill>
        <p:spPr>
          <a:xfrm>
            <a:off x="5889425" y="2363575"/>
            <a:ext cx="6126924" cy="3682975"/>
          </a:xfrm>
          <a:prstGeom prst="rect">
            <a:avLst/>
          </a:prstGeom>
          <a:noFill/>
          <a:ln cap="flat" cmpd="sng" w="38100">
            <a:solidFill>
              <a:schemeClr val="dk1"/>
            </a:solidFill>
            <a:prstDash val="solid"/>
            <a:round/>
            <a:headEnd len="sm" type="none" w="sm"/>
            <a:tailEnd len="sm" type="none" w="sm"/>
          </a:ln>
        </p:spPr>
      </p:pic>
      <p:sp>
        <p:nvSpPr>
          <p:cNvPr id="411" name="Google Shape;411;p42"/>
          <p:cNvSpPr txBox="1"/>
          <p:nvPr/>
        </p:nvSpPr>
        <p:spPr>
          <a:xfrm>
            <a:off x="6975775" y="6187450"/>
            <a:ext cx="3657600" cy="400200"/>
          </a:xfrm>
          <a:prstGeom prst="rect">
            <a:avLst/>
          </a:prstGeom>
          <a:noFill/>
          <a:ln>
            <a:noFill/>
          </a:ln>
        </p:spPr>
        <p:txBody>
          <a:bodyPr anchor="ctr" anchorCtr="0" bIns="91425" lIns="91425" rIns="91425" spcFirstLastPara="1" tIns="91425" wrap="square">
            <a:noAutofit/>
          </a:bodyPr>
          <a:lstStyle/>
          <a:p>
            <a:pPr algn="ctr" indent="0" lvl="0" marL="0" rtl="0">
              <a:spcBef>
                <a:spcPts val="0"/>
              </a:spcBef>
              <a:spcAft>
                <a:spcPts val="0"/>
              </a:spcAft>
              <a:buNone/>
            </a:pPr>
            <a:r>
              <a:rPr b="1" lang="en-IN" sz="1600">
                <a:latin typeface="Calibri"/>
                <a:ea typeface="Calibri"/>
                <a:cs typeface="Calibri"/>
                <a:sym typeface="Calibri"/>
              </a:rPr>
              <a:t>Loading and Boundary Conditions</a:t>
            </a:r>
            <a:endParaRPr b="1" sz="1600">
              <a:latin typeface="Calibri"/>
              <a:ea typeface="Calibri"/>
              <a:cs typeface="Calibri"/>
              <a:sym typeface="Calibri"/>
            </a:endParaRPr>
          </a:p>
        </p:txBody>
      </p:sp>
      <p:pic>
        <p:nvPicPr>
          <p:cNvPr id="412" name="Google Shape;412;p42"/>
          <p:cNvPicPr preferRelativeResize="0"/>
          <p:nvPr/>
        </p:nvPicPr>
        <p:blipFill>
          <a:blip r:embed="rId4">
            <a:alphaModFix/>
          </a:blip>
          <a:stretch>
            <a:fillRect/>
          </a:stretch>
        </p:blipFill>
        <p:spPr>
          <a:xfrm>
            <a:off x="428864" y="1703150"/>
            <a:ext cx="5181010" cy="4343401"/>
          </a:xfrm>
          <a:prstGeom prst="rect">
            <a:avLst/>
          </a:prstGeom>
          <a:noFill/>
          <a:ln cap="flat" cmpd="sng" w="38100">
            <a:solidFill>
              <a:schemeClr val="dk1"/>
            </a:solidFill>
            <a:prstDash val="solid"/>
            <a:round/>
            <a:headEnd len="sm" type="none" w="sm"/>
            <a:tailEnd len="sm" type="none" w="sm"/>
          </a:ln>
        </p:spPr>
      </p:pic>
      <p:sp>
        <p:nvSpPr>
          <p:cNvPr id="413" name="Google Shape;413;p42"/>
          <p:cNvSpPr txBox="1"/>
          <p:nvPr/>
        </p:nvSpPr>
        <p:spPr>
          <a:xfrm>
            <a:off x="1346650" y="6172000"/>
            <a:ext cx="3768600" cy="431100"/>
          </a:xfrm>
          <a:prstGeom prst="rect">
            <a:avLst/>
          </a:prstGeom>
          <a:noFill/>
          <a:ln>
            <a:noFill/>
          </a:ln>
        </p:spPr>
        <p:txBody>
          <a:bodyPr anchor="ctr" anchorCtr="0" bIns="91425" lIns="91425" rIns="91425" spcFirstLastPara="1" tIns="91425" wrap="square">
            <a:noAutofit/>
          </a:bodyPr>
          <a:lstStyle/>
          <a:p>
            <a:pPr algn="ctr" indent="0" lvl="0" marL="0" rtl="0">
              <a:spcBef>
                <a:spcPts val="0"/>
              </a:spcBef>
              <a:spcAft>
                <a:spcPts val="0"/>
              </a:spcAft>
              <a:buNone/>
            </a:pPr>
            <a:r>
              <a:rPr b="1" lang="en-IN" sz="1600">
                <a:latin typeface="Calibri"/>
                <a:ea typeface="Calibri"/>
                <a:cs typeface="Calibri"/>
                <a:sym typeface="Calibri"/>
              </a:rPr>
              <a:t>Meshed View</a:t>
            </a:r>
            <a:endParaRPr b="1" sz="1600">
              <a:latin typeface="Calibri"/>
              <a:ea typeface="Calibri"/>
              <a:cs typeface="Calibri"/>
              <a:sym typeface="Calibri"/>
            </a:endParaRP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spTree>
      <p:nvGrpSpPr>
        <p:cNvPr id="1" name="Shape 417"/>
        <p:cNvGrpSpPr/>
        <p:nvPr/>
      </p:nvGrpSpPr>
      <p:grpSpPr>
        <a:xfrm>
          <a:off x="0" y="0"/>
          <a:ext cx="0" cy="0"/>
          <a:chOff x="0" y="0"/>
          <a:chExt cx="0" cy="0"/>
        </a:xfrm>
      </p:grpSpPr>
      <p:sp>
        <p:nvSpPr>
          <p:cNvPr id="418" name="Google Shape;418;p43"/>
          <p:cNvSpPr txBox="1"/>
          <p:nvPr/>
        </p:nvSpPr>
        <p:spPr>
          <a:xfrm>
            <a:off x="11467643" y="6288258"/>
            <a:ext cx="548700" cy="430800"/>
          </a:xfrm>
          <a:prstGeom prst="rect">
            <a:avLst/>
          </a:prstGeom>
          <a:solidFill>
            <a:srgbClr val="8DA9DB"/>
          </a:solidFill>
          <a:ln cap="flat" cmpd="sng" w="9525">
            <a:solidFill>
              <a:schemeClr val="dk1"/>
            </a:solidFill>
            <a:prstDash val="solid"/>
            <a:round/>
            <a:headEnd len="sm" type="none" w="sm"/>
            <a:tailEnd len="sm" type="none" w="sm"/>
          </a:ln>
        </p:spPr>
        <p:txBody>
          <a:bodyPr anchor="t" anchorCtr="0" bIns="45700" lIns="91425" rIns="91425" spcFirstLastPara="1" tIns="45700" wrap="square">
            <a:spAutoFit/>
          </a:bodyPr>
          <a:lstStyle/>
          <a:p>
            <a:pPr algn="ctr" indent="0" lvl="0" marL="0" marR="0" rtl="0">
              <a:spcBef>
                <a:spcPts val="0"/>
              </a:spcBef>
              <a:spcAft>
                <a:spcPts val="0"/>
              </a:spcAft>
              <a:buNone/>
            </a:pPr>
            <a:r>
              <a:rPr b="1" cap="none" i="0" lang="en-IN" strike="noStrike" sz="1100" u="none">
                <a:solidFill>
                  <a:schemeClr val="dk1"/>
                </a:solidFill>
                <a:latin typeface="Calibri"/>
                <a:ea typeface="Calibri"/>
                <a:cs typeface="Calibri"/>
                <a:sym typeface="Calibri"/>
              </a:rPr>
              <a:t>Page 3.18</a:t>
            </a:r>
            <a:endParaRPr/>
          </a:p>
        </p:txBody>
      </p:sp>
      <p:sp>
        <p:nvSpPr>
          <p:cNvPr id="419" name="Google Shape;419;p43"/>
          <p:cNvSpPr txBox="1"/>
          <p:nvPr/>
        </p:nvSpPr>
        <p:spPr>
          <a:xfrm>
            <a:off x="1526775" y="146850"/>
            <a:ext cx="3297300" cy="738900"/>
          </a:xfrm>
          <a:prstGeom prst="rect">
            <a:avLst/>
          </a:prstGeom>
          <a:noFill/>
          <a:ln>
            <a:noFill/>
          </a:ln>
        </p:spPr>
        <p:txBody>
          <a:bodyPr anchor="t" anchorCtr="0" bIns="91425" lIns="91425" rIns="91425" spcFirstLastPara="1" tIns="91425" wrap="square">
            <a:spAutoFit/>
          </a:bodyPr>
          <a:lstStyle/>
          <a:p>
            <a:pPr algn="l" indent="0" lvl="0" marL="0" rtl="0">
              <a:spcBef>
                <a:spcPts val="0"/>
              </a:spcBef>
              <a:spcAft>
                <a:spcPts val="0"/>
              </a:spcAft>
              <a:buNone/>
            </a:pPr>
            <a:r>
              <a:rPr b="1" lang="en-IN" sz="1800">
                <a:latin typeface="Calibri"/>
                <a:ea typeface="Calibri"/>
                <a:cs typeface="Calibri"/>
                <a:sym typeface="Calibri"/>
              </a:rPr>
              <a:t>TORSIONAL- Iteration 2</a:t>
            </a:r>
            <a:endParaRPr b="1" sz="1800">
              <a:latin typeface="Calibri"/>
              <a:ea typeface="Calibri"/>
              <a:cs typeface="Calibri"/>
              <a:sym typeface="Calibri"/>
            </a:endParaRPr>
          </a:p>
          <a:p>
            <a:pPr algn="l" indent="0" lvl="0" marL="0" rtl="0">
              <a:spcBef>
                <a:spcPts val="0"/>
              </a:spcBef>
              <a:spcAft>
                <a:spcPts val="0"/>
              </a:spcAft>
              <a:buNone/>
            </a:pPr>
            <a:r>
              <a:rPr b="1" lang="en-IN" sz="1800" u="sng">
                <a:latin typeface="Calibri"/>
                <a:ea typeface="Calibri"/>
                <a:cs typeface="Calibri"/>
                <a:sym typeface="Calibri"/>
              </a:rPr>
              <a:t>Post-Processing :</a:t>
            </a:r>
            <a:endParaRPr b="1" sz="1800" u="sng">
              <a:latin typeface="Calibri"/>
              <a:ea typeface="Calibri"/>
              <a:cs typeface="Calibri"/>
              <a:sym typeface="Calibri"/>
            </a:endParaRPr>
          </a:p>
        </p:txBody>
      </p:sp>
      <p:pic>
        <p:nvPicPr>
          <p:cNvPr id="420" name="Google Shape;420;p43"/>
          <p:cNvPicPr preferRelativeResize="0"/>
          <p:nvPr/>
        </p:nvPicPr>
        <p:blipFill rotWithShape="1">
          <a:blip r:embed="rId3">
            <a:alphaModFix/>
          </a:blip>
          <a:srcRect b="41"/>
          <a:stretch/>
        </p:blipFill>
        <p:spPr>
          <a:xfrm>
            <a:off x="606050" y="1097000"/>
            <a:ext cx="3793300" cy="2673775"/>
          </a:xfrm>
          <a:prstGeom prst="rect">
            <a:avLst/>
          </a:prstGeom>
          <a:noFill/>
          <a:ln cap="flat" cmpd="sng" w="38100">
            <a:solidFill>
              <a:schemeClr val="dk1"/>
            </a:solidFill>
            <a:prstDash val="solid"/>
            <a:round/>
            <a:headEnd len="sm" type="none" w="sm"/>
            <a:tailEnd len="sm" type="none" w="sm"/>
          </a:ln>
        </p:spPr>
      </p:pic>
      <p:pic>
        <p:nvPicPr>
          <p:cNvPr id="421" name="Google Shape;421;p43"/>
          <p:cNvPicPr preferRelativeResize="0"/>
          <p:nvPr/>
        </p:nvPicPr>
        <p:blipFill rotWithShape="1">
          <a:blip r:embed="rId4">
            <a:alphaModFix/>
          </a:blip>
          <a:srcRect b="-28"/>
          <a:stretch/>
        </p:blipFill>
        <p:spPr>
          <a:xfrm>
            <a:off x="7156450" y="1114725"/>
            <a:ext cx="4043850" cy="2638326"/>
          </a:xfrm>
          <a:prstGeom prst="rect">
            <a:avLst/>
          </a:prstGeom>
          <a:noFill/>
          <a:ln cap="flat" cmpd="sng" w="38100">
            <a:solidFill>
              <a:schemeClr val="dk1"/>
            </a:solidFill>
            <a:prstDash val="solid"/>
            <a:round/>
            <a:headEnd len="sm" type="none" w="sm"/>
            <a:tailEnd len="sm" type="none" w="sm"/>
          </a:ln>
        </p:spPr>
      </p:pic>
      <p:pic>
        <p:nvPicPr>
          <p:cNvPr id="422" name="Google Shape;422;p43"/>
          <p:cNvPicPr preferRelativeResize="0"/>
          <p:nvPr/>
        </p:nvPicPr>
        <p:blipFill rotWithShape="1">
          <a:blip r:embed="rId5">
            <a:alphaModFix/>
          </a:blip>
          <a:srcRect b="12"/>
          <a:stretch/>
        </p:blipFill>
        <p:spPr>
          <a:xfrm>
            <a:off x="7128725" y="4031825"/>
            <a:ext cx="4099250" cy="2673775"/>
          </a:xfrm>
          <a:prstGeom prst="rect">
            <a:avLst/>
          </a:prstGeom>
          <a:noFill/>
          <a:ln cap="flat" cmpd="sng" w="38100">
            <a:solidFill>
              <a:schemeClr val="dk1"/>
            </a:solidFill>
            <a:prstDash val="solid"/>
            <a:round/>
            <a:headEnd len="sm" type="none" w="sm"/>
            <a:tailEnd len="sm" type="none" w="sm"/>
          </a:ln>
        </p:spPr>
      </p:pic>
      <p:pic>
        <p:nvPicPr>
          <p:cNvPr id="423" name="Google Shape;423;p43"/>
          <p:cNvPicPr preferRelativeResize="0"/>
          <p:nvPr/>
        </p:nvPicPr>
        <p:blipFill rotWithShape="1">
          <a:blip r:embed="rId6">
            <a:alphaModFix/>
          </a:blip>
          <a:srcRect b="17"/>
          <a:stretch/>
        </p:blipFill>
        <p:spPr>
          <a:xfrm>
            <a:off x="585150" y="4049546"/>
            <a:ext cx="3852526" cy="2673779"/>
          </a:xfrm>
          <a:prstGeom prst="rect">
            <a:avLst/>
          </a:prstGeom>
          <a:noFill/>
          <a:ln cap="flat" cmpd="sng" w="38100">
            <a:solidFill>
              <a:schemeClr val="dk1"/>
            </a:solidFill>
            <a:prstDash val="solid"/>
            <a:round/>
            <a:headEnd len="sm" type="none" w="sm"/>
            <a:tailEnd len="sm" type="none" w="sm"/>
          </a:ln>
        </p:spPr>
      </p:pic>
      <p:sp>
        <p:nvSpPr>
          <p:cNvPr id="424" name="Google Shape;424;p43"/>
          <p:cNvSpPr txBox="1"/>
          <p:nvPr/>
        </p:nvSpPr>
        <p:spPr>
          <a:xfrm>
            <a:off x="4505500" y="3124500"/>
            <a:ext cx="1274700" cy="609000"/>
          </a:xfrm>
          <a:prstGeom prst="rect">
            <a:avLst/>
          </a:prstGeom>
          <a:noFill/>
          <a:ln cap="flat" cmpd="sng" w="9525">
            <a:solidFill>
              <a:srgbClr val="000000"/>
            </a:solidFill>
            <a:prstDash val="solid"/>
            <a:round/>
            <a:headEnd len="sm" type="none" w="sm"/>
            <a:tailEnd len="sm" type="none" w="sm"/>
          </a:ln>
        </p:spPr>
        <p:txBody>
          <a:bodyPr anchor="ctr" anchorCtr="0" bIns="91425" lIns="91425" rIns="91425" spcFirstLastPara="1" tIns="91425" wrap="square">
            <a:noAutofit/>
          </a:bodyPr>
          <a:lstStyle/>
          <a:p>
            <a:pPr algn="ctr" indent="0" lvl="0" marL="0" rtl="0">
              <a:spcBef>
                <a:spcPts val="0"/>
              </a:spcBef>
              <a:spcAft>
                <a:spcPts val="0"/>
              </a:spcAft>
              <a:buNone/>
            </a:pPr>
            <a:r>
              <a:rPr b="1" lang="en-IN" sz="1600">
                <a:latin typeface="Calibri"/>
                <a:ea typeface="Calibri"/>
                <a:cs typeface="Calibri"/>
                <a:sym typeface="Calibri"/>
              </a:rPr>
              <a:t>Total Deformation</a:t>
            </a:r>
            <a:endParaRPr b="1" sz="1600">
              <a:latin typeface="Calibri"/>
              <a:ea typeface="Calibri"/>
              <a:cs typeface="Calibri"/>
              <a:sym typeface="Calibri"/>
            </a:endParaRPr>
          </a:p>
        </p:txBody>
      </p:sp>
      <p:sp>
        <p:nvSpPr>
          <p:cNvPr id="425" name="Google Shape;425;p43"/>
          <p:cNvSpPr txBox="1"/>
          <p:nvPr/>
        </p:nvSpPr>
        <p:spPr>
          <a:xfrm>
            <a:off x="4505500" y="6096600"/>
            <a:ext cx="914400" cy="609000"/>
          </a:xfrm>
          <a:prstGeom prst="rect">
            <a:avLst/>
          </a:prstGeom>
          <a:noFill/>
          <a:ln cap="flat" cmpd="sng" w="9525">
            <a:solidFill>
              <a:srgbClr val="000000"/>
            </a:solidFill>
            <a:prstDash val="solid"/>
            <a:round/>
            <a:headEnd len="sm" type="none" w="sm"/>
            <a:tailEnd len="sm" type="none" w="sm"/>
          </a:ln>
        </p:spPr>
        <p:txBody>
          <a:bodyPr anchor="ctr" anchorCtr="0" bIns="91425" lIns="91425" rIns="91425" spcFirstLastPara="1" tIns="91425" wrap="square">
            <a:noAutofit/>
          </a:bodyPr>
          <a:lstStyle/>
          <a:p>
            <a:pPr algn="ctr" indent="0" lvl="0" marL="0" rtl="0">
              <a:spcBef>
                <a:spcPts val="0"/>
              </a:spcBef>
              <a:spcAft>
                <a:spcPts val="0"/>
              </a:spcAft>
              <a:buNone/>
            </a:pPr>
            <a:r>
              <a:rPr b="1" lang="en-IN" sz="1600">
                <a:latin typeface="Calibri"/>
                <a:ea typeface="Calibri"/>
                <a:cs typeface="Calibri"/>
                <a:sym typeface="Calibri"/>
              </a:rPr>
              <a:t>Stress</a:t>
            </a:r>
            <a:endParaRPr b="1" sz="1600">
              <a:latin typeface="Calibri"/>
              <a:ea typeface="Calibri"/>
              <a:cs typeface="Calibri"/>
              <a:sym typeface="Calibri"/>
            </a:endParaRPr>
          </a:p>
        </p:txBody>
      </p:sp>
      <p:sp>
        <p:nvSpPr>
          <p:cNvPr id="426" name="Google Shape;426;p43"/>
          <p:cNvSpPr txBox="1"/>
          <p:nvPr/>
        </p:nvSpPr>
        <p:spPr>
          <a:xfrm>
            <a:off x="5884063" y="3124500"/>
            <a:ext cx="1168500" cy="609000"/>
          </a:xfrm>
          <a:prstGeom prst="rect">
            <a:avLst/>
          </a:prstGeom>
          <a:noFill/>
          <a:ln cap="flat" cmpd="sng" w="9525">
            <a:solidFill>
              <a:srgbClr val="000000"/>
            </a:solidFill>
            <a:prstDash val="solid"/>
            <a:round/>
            <a:headEnd len="sm" type="none" w="sm"/>
            <a:tailEnd len="sm" type="none" w="sm"/>
          </a:ln>
        </p:spPr>
        <p:txBody>
          <a:bodyPr anchor="ctr" anchorCtr="0" bIns="91425" lIns="91425" rIns="91425" spcFirstLastPara="1" tIns="91425" wrap="square">
            <a:noAutofit/>
          </a:bodyPr>
          <a:lstStyle/>
          <a:p>
            <a:pPr algn="ctr" indent="0" lvl="0" marL="0" rtl="0">
              <a:spcBef>
                <a:spcPts val="0"/>
              </a:spcBef>
              <a:spcAft>
                <a:spcPts val="0"/>
              </a:spcAft>
              <a:buNone/>
            </a:pPr>
            <a:r>
              <a:rPr b="1" lang="en-IN" sz="1600">
                <a:latin typeface="Calibri"/>
                <a:ea typeface="Calibri"/>
                <a:cs typeface="Calibri"/>
                <a:sym typeface="Calibri"/>
              </a:rPr>
              <a:t>Fatigue Life</a:t>
            </a:r>
            <a:endParaRPr b="1" sz="1600">
              <a:latin typeface="Calibri"/>
              <a:ea typeface="Calibri"/>
              <a:cs typeface="Calibri"/>
              <a:sym typeface="Calibri"/>
            </a:endParaRPr>
          </a:p>
        </p:txBody>
      </p:sp>
      <p:sp>
        <p:nvSpPr>
          <p:cNvPr id="427" name="Google Shape;427;p43"/>
          <p:cNvSpPr txBox="1"/>
          <p:nvPr/>
        </p:nvSpPr>
        <p:spPr>
          <a:xfrm>
            <a:off x="5780200" y="6096600"/>
            <a:ext cx="1274700" cy="609000"/>
          </a:xfrm>
          <a:prstGeom prst="rect">
            <a:avLst/>
          </a:prstGeom>
          <a:noFill/>
          <a:ln cap="flat" cmpd="sng" w="9525">
            <a:solidFill>
              <a:srgbClr val="000000"/>
            </a:solidFill>
            <a:prstDash val="solid"/>
            <a:round/>
            <a:headEnd len="sm" type="none" w="sm"/>
            <a:tailEnd len="sm" type="none" w="sm"/>
          </a:ln>
        </p:spPr>
        <p:txBody>
          <a:bodyPr anchor="ctr" anchorCtr="0" bIns="91425" lIns="91425" rIns="91425" spcFirstLastPara="1" tIns="91425" wrap="square">
            <a:noAutofit/>
          </a:bodyPr>
          <a:lstStyle/>
          <a:p>
            <a:pPr algn="ctr" indent="0" lvl="0" marL="0" rtl="0">
              <a:spcBef>
                <a:spcPts val="0"/>
              </a:spcBef>
              <a:spcAft>
                <a:spcPts val="0"/>
              </a:spcAft>
              <a:buNone/>
            </a:pPr>
            <a:r>
              <a:rPr b="1" lang="en-IN" sz="1600">
                <a:latin typeface="Calibri"/>
                <a:ea typeface="Calibri"/>
                <a:cs typeface="Calibri"/>
                <a:sym typeface="Calibri"/>
              </a:rPr>
              <a:t>Factor of Safety</a:t>
            </a:r>
            <a:endParaRPr b="1" sz="1600">
              <a:latin typeface="Calibri"/>
              <a:ea typeface="Calibri"/>
              <a:cs typeface="Calibri"/>
              <a:sym typeface="Calibri"/>
            </a:endParaRP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spTree>
      <p:nvGrpSpPr>
        <p:cNvPr id="1" name="Shape 431"/>
        <p:cNvGrpSpPr/>
        <p:nvPr/>
      </p:nvGrpSpPr>
      <p:grpSpPr>
        <a:xfrm>
          <a:off x="0" y="0"/>
          <a:ext cx="0" cy="0"/>
          <a:chOff x="0" y="0"/>
          <a:chExt cx="0" cy="0"/>
        </a:xfrm>
      </p:grpSpPr>
      <p:sp>
        <p:nvSpPr>
          <p:cNvPr id="432" name="Google Shape;432;p44"/>
          <p:cNvSpPr txBox="1"/>
          <p:nvPr/>
        </p:nvSpPr>
        <p:spPr>
          <a:xfrm>
            <a:off x="11467643" y="6288258"/>
            <a:ext cx="548700" cy="430800"/>
          </a:xfrm>
          <a:prstGeom prst="rect">
            <a:avLst/>
          </a:prstGeom>
          <a:solidFill>
            <a:srgbClr val="8DA9DB"/>
          </a:solidFill>
          <a:ln cap="flat" cmpd="sng" w="9525">
            <a:solidFill>
              <a:schemeClr val="dk1"/>
            </a:solidFill>
            <a:prstDash val="solid"/>
            <a:round/>
            <a:headEnd len="sm" type="none" w="sm"/>
            <a:tailEnd len="sm" type="none" w="sm"/>
          </a:ln>
        </p:spPr>
        <p:txBody>
          <a:bodyPr anchor="t" anchorCtr="0" bIns="45700" lIns="91425" rIns="91425" spcFirstLastPara="1" tIns="45700" wrap="square">
            <a:spAutoFit/>
          </a:bodyPr>
          <a:lstStyle/>
          <a:p>
            <a:pPr algn="ctr" indent="0" lvl="0" marL="0" marR="0" rtl="0">
              <a:spcBef>
                <a:spcPts val="0"/>
              </a:spcBef>
              <a:spcAft>
                <a:spcPts val="0"/>
              </a:spcAft>
              <a:buNone/>
            </a:pPr>
            <a:r>
              <a:rPr b="1" cap="none" i="0" lang="en-IN" strike="noStrike" sz="1100" u="none">
                <a:solidFill>
                  <a:schemeClr val="dk1"/>
                </a:solidFill>
                <a:latin typeface="Calibri"/>
                <a:ea typeface="Calibri"/>
                <a:cs typeface="Calibri"/>
                <a:sym typeface="Calibri"/>
              </a:rPr>
              <a:t>Page 3.19</a:t>
            </a:r>
            <a:endParaRPr/>
          </a:p>
        </p:txBody>
      </p:sp>
      <p:sp>
        <p:nvSpPr>
          <p:cNvPr id="433" name="Google Shape;433;p44"/>
          <p:cNvSpPr txBox="1"/>
          <p:nvPr/>
        </p:nvSpPr>
        <p:spPr>
          <a:xfrm>
            <a:off x="2308950" y="177503"/>
            <a:ext cx="7574100" cy="1050000"/>
          </a:xfrm>
          <a:prstGeom prst="rect">
            <a:avLst/>
          </a:prstGeom>
          <a:noFill/>
          <a:ln>
            <a:noFill/>
          </a:ln>
        </p:spPr>
        <p:txBody>
          <a:bodyPr anchor="ctr" anchorCtr="0" bIns="45700" lIns="91425" rIns="91425" spcFirstLastPara="1" tIns="45700" wrap="square">
            <a:normAutofit lnSpcReduction="10000"/>
          </a:bodyPr>
          <a:lstStyle/>
          <a:p>
            <a:pPr algn="ctr" indent="0" lvl="0" marL="0" marR="0" rtl="0">
              <a:lnSpc>
                <a:spcPct val="90000"/>
              </a:lnSpc>
              <a:spcBef>
                <a:spcPts val="0"/>
              </a:spcBef>
              <a:spcAft>
                <a:spcPts val="0"/>
              </a:spcAft>
              <a:buClr>
                <a:schemeClr val="dk1"/>
              </a:buClr>
              <a:buSzPts val="2800"/>
              <a:buFont typeface="Calibri"/>
              <a:buNone/>
            </a:pPr>
            <a:r>
              <a:rPr b="1" cap="none" i="0" lang="en-IN" strike="noStrike" sz="2800" u="sng">
                <a:solidFill>
                  <a:schemeClr val="dk1"/>
                </a:solidFill>
                <a:latin typeface="Calibri"/>
                <a:ea typeface="Calibri"/>
                <a:cs typeface="Calibri"/>
                <a:sym typeface="Calibri"/>
              </a:rPr>
              <a:t>FE modelling and CAE Analysis of Frame</a:t>
            </a:r>
            <a:endParaRPr b="1" cap="none" i="0" strike="noStrike" sz="2800" u="sng">
              <a:solidFill>
                <a:schemeClr val="dk1"/>
              </a:solidFill>
              <a:latin typeface="Calibri"/>
              <a:ea typeface="Calibri"/>
              <a:cs typeface="Calibri"/>
              <a:sym typeface="Calibri"/>
            </a:endParaRPr>
          </a:p>
          <a:p>
            <a:pPr algn="ctr" indent="0" lvl="0" marL="0" marR="0" rtl="0">
              <a:lnSpc>
                <a:spcPct val="90000"/>
              </a:lnSpc>
              <a:spcBef>
                <a:spcPts val="0"/>
              </a:spcBef>
              <a:spcAft>
                <a:spcPts val="0"/>
              </a:spcAft>
              <a:buClr>
                <a:schemeClr val="dk1"/>
              </a:buClr>
              <a:buSzPts val="2800"/>
              <a:buFont typeface="Calibri"/>
              <a:buNone/>
            </a:pPr>
            <a:endParaRPr b="1" sz="2800" u="sng">
              <a:solidFill>
                <a:schemeClr val="dk1"/>
              </a:solidFill>
              <a:latin typeface="Calibri"/>
              <a:ea typeface="Calibri"/>
              <a:cs typeface="Calibri"/>
              <a:sym typeface="Calibri"/>
            </a:endParaRPr>
          </a:p>
          <a:p>
            <a:pPr algn="ctr" indent="0" lvl="0" marL="0" marR="0" rtl="0">
              <a:lnSpc>
                <a:spcPct val="90000"/>
              </a:lnSpc>
              <a:spcBef>
                <a:spcPts val="0"/>
              </a:spcBef>
              <a:spcAft>
                <a:spcPts val="0"/>
              </a:spcAft>
              <a:buClr>
                <a:schemeClr val="dk1"/>
              </a:buClr>
              <a:buSzPts val="2800"/>
              <a:buFont typeface="Calibri"/>
              <a:buNone/>
            </a:pPr>
            <a:r>
              <a:rPr b="1" lang="en-IN" sz="2191" u="sng">
                <a:solidFill>
                  <a:schemeClr val="dk1"/>
                </a:solidFill>
                <a:latin typeface="Calibri"/>
                <a:ea typeface="Calibri"/>
                <a:cs typeface="Calibri"/>
                <a:sym typeface="Calibri"/>
              </a:rPr>
              <a:t>(Iteration 2)</a:t>
            </a:r>
            <a:endParaRPr b="1" sz="2191" u="sng">
              <a:solidFill>
                <a:schemeClr val="dk1"/>
              </a:solidFill>
              <a:latin typeface="Calibri"/>
              <a:ea typeface="Calibri"/>
              <a:cs typeface="Calibri"/>
              <a:sym typeface="Calibri"/>
            </a:endParaRPr>
          </a:p>
        </p:txBody>
      </p:sp>
      <p:sp>
        <p:nvSpPr>
          <p:cNvPr id="434" name="Google Shape;434;p44"/>
          <p:cNvSpPr txBox="1"/>
          <p:nvPr/>
        </p:nvSpPr>
        <p:spPr>
          <a:xfrm>
            <a:off x="1041850" y="964250"/>
            <a:ext cx="3297300" cy="738900"/>
          </a:xfrm>
          <a:prstGeom prst="rect">
            <a:avLst/>
          </a:prstGeom>
          <a:noFill/>
          <a:ln>
            <a:noFill/>
          </a:ln>
        </p:spPr>
        <p:txBody>
          <a:bodyPr anchor="t" anchorCtr="0" bIns="91425" lIns="91425" rIns="91425" spcFirstLastPara="1" tIns="91425" wrap="square">
            <a:spAutoFit/>
          </a:bodyPr>
          <a:lstStyle/>
          <a:p>
            <a:pPr algn="l" indent="0" lvl="0" marL="0" rtl="0">
              <a:spcBef>
                <a:spcPts val="0"/>
              </a:spcBef>
              <a:spcAft>
                <a:spcPts val="0"/>
              </a:spcAft>
              <a:buNone/>
            </a:pPr>
            <a:r>
              <a:rPr b="1" lang="en-IN" sz="1800">
                <a:latin typeface="Calibri"/>
                <a:ea typeface="Calibri"/>
                <a:cs typeface="Calibri"/>
                <a:sym typeface="Calibri"/>
              </a:rPr>
              <a:t>SIDE ROLL-OVER</a:t>
            </a:r>
            <a:endParaRPr b="1" sz="1800">
              <a:latin typeface="Calibri"/>
              <a:ea typeface="Calibri"/>
              <a:cs typeface="Calibri"/>
              <a:sym typeface="Calibri"/>
            </a:endParaRPr>
          </a:p>
          <a:p>
            <a:pPr algn="l" indent="0" lvl="0" marL="0" rtl="0">
              <a:spcBef>
                <a:spcPts val="0"/>
              </a:spcBef>
              <a:spcAft>
                <a:spcPts val="0"/>
              </a:spcAft>
              <a:buNone/>
            </a:pPr>
            <a:r>
              <a:rPr b="1" lang="en-IN" sz="1800" u="sng">
                <a:latin typeface="Calibri"/>
                <a:ea typeface="Calibri"/>
                <a:cs typeface="Calibri"/>
                <a:sym typeface="Calibri"/>
              </a:rPr>
              <a:t>Pre-Processing :</a:t>
            </a:r>
            <a:endParaRPr b="1" sz="1800" u="sng">
              <a:latin typeface="Calibri"/>
              <a:ea typeface="Calibri"/>
              <a:cs typeface="Calibri"/>
              <a:sym typeface="Calibri"/>
            </a:endParaRPr>
          </a:p>
        </p:txBody>
      </p:sp>
      <p:sp>
        <p:nvSpPr>
          <p:cNvPr id="435" name="Google Shape;435;p44"/>
          <p:cNvSpPr txBox="1"/>
          <p:nvPr/>
        </p:nvSpPr>
        <p:spPr>
          <a:xfrm>
            <a:off x="6975775" y="6187450"/>
            <a:ext cx="3657600" cy="400200"/>
          </a:xfrm>
          <a:prstGeom prst="rect">
            <a:avLst/>
          </a:prstGeom>
          <a:noFill/>
          <a:ln>
            <a:noFill/>
          </a:ln>
        </p:spPr>
        <p:txBody>
          <a:bodyPr anchor="ctr" anchorCtr="0" bIns="91425" lIns="91425" rIns="91425" spcFirstLastPara="1" tIns="91425" wrap="square">
            <a:noAutofit/>
          </a:bodyPr>
          <a:lstStyle/>
          <a:p>
            <a:pPr algn="ctr" indent="0" lvl="0" marL="0" rtl="0">
              <a:spcBef>
                <a:spcPts val="0"/>
              </a:spcBef>
              <a:spcAft>
                <a:spcPts val="0"/>
              </a:spcAft>
              <a:buNone/>
            </a:pPr>
            <a:r>
              <a:rPr b="1" lang="en-IN" sz="1600">
                <a:latin typeface="Calibri"/>
                <a:ea typeface="Calibri"/>
                <a:cs typeface="Calibri"/>
                <a:sym typeface="Calibri"/>
              </a:rPr>
              <a:t>Loading and Boundary Conditions</a:t>
            </a:r>
            <a:endParaRPr b="1" sz="1600">
              <a:latin typeface="Calibri"/>
              <a:ea typeface="Calibri"/>
              <a:cs typeface="Calibri"/>
              <a:sym typeface="Calibri"/>
            </a:endParaRPr>
          </a:p>
        </p:txBody>
      </p:sp>
      <p:pic>
        <p:nvPicPr>
          <p:cNvPr id="436" name="Google Shape;436;p44"/>
          <p:cNvPicPr preferRelativeResize="0"/>
          <p:nvPr/>
        </p:nvPicPr>
        <p:blipFill>
          <a:blip r:embed="rId3">
            <a:alphaModFix/>
          </a:blip>
          <a:stretch>
            <a:fillRect/>
          </a:stretch>
        </p:blipFill>
        <p:spPr>
          <a:xfrm>
            <a:off x="428864" y="1703150"/>
            <a:ext cx="5181010" cy="4343401"/>
          </a:xfrm>
          <a:prstGeom prst="rect">
            <a:avLst/>
          </a:prstGeom>
          <a:noFill/>
          <a:ln cap="flat" cmpd="sng" w="38100">
            <a:solidFill>
              <a:schemeClr val="dk1"/>
            </a:solidFill>
            <a:prstDash val="solid"/>
            <a:round/>
            <a:headEnd len="sm" type="none" w="sm"/>
            <a:tailEnd len="sm" type="none" w="sm"/>
          </a:ln>
        </p:spPr>
      </p:pic>
      <p:sp>
        <p:nvSpPr>
          <p:cNvPr id="437" name="Google Shape;437;p44"/>
          <p:cNvSpPr txBox="1"/>
          <p:nvPr/>
        </p:nvSpPr>
        <p:spPr>
          <a:xfrm>
            <a:off x="1346650" y="6172000"/>
            <a:ext cx="3768600" cy="431100"/>
          </a:xfrm>
          <a:prstGeom prst="rect">
            <a:avLst/>
          </a:prstGeom>
          <a:noFill/>
          <a:ln>
            <a:noFill/>
          </a:ln>
        </p:spPr>
        <p:txBody>
          <a:bodyPr anchor="ctr" anchorCtr="0" bIns="91425" lIns="91425" rIns="91425" spcFirstLastPara="1" tIns="91425" wrap="square">
            <a:noAutofit/>
          </a:bodyPr>
          <a:lstStyle/>
          <a:p>
            <a:pPr algn="ctr" indent="0" lvl="0" marL="0" rtl="0">
              <a:spcBef>
                <a:spcPts val="0"/>
              </a:spcBef>
              <a:spcAft>
                <a:spcPts val="0"/>
              </a:spcAft>
              <a:buNone/>
            </a:pPr>
            <a:r>
              <a:rPr b="1" lang="en-IN" sz="1600">
                <a:latin typeface="Calibri"/>
                <a:ea typeface="Calibri"/>
                <a:cs typeface="Calibri"/>
                <a:sym typeface="Calibri"/>
              </a:rPr>
              <a:t>Meshed View</a:t>
            </a:r>
            <a:endParaRPr b="1" sz="1600">
              <a:latin typeface="Calibri"/>
              <a:ea typeface="Calibri"/>
              <a:cs typeface="Calibri"/>
              <a:sym typeface="Calibri"/>
            </a:endParaRPr>
          </a:p>
        </p:txBody>
      </p:sp>
      <p:pic>
        <p:nvPicPr>
          <p:cNvPr id="438" name="Google Shape;438;p44"/>
          <p:cNvPicPr preferRelativeResize="0"/>
          <p:nvPr/>
        </p:nvPicPr>
        <p:blipFill rotWithShape="1">
          <a:blip r:embed="rId4">
            <a:alphaModFix/>
          </a:blip>
          <a:srcRect b="92"/>
          <a:stretch/>
        </p:blipFill>
        <p:spPr>
          <a:xfrm>
            <a:off x="5815450" y="1688375"/>
            <a:ext cx="6234906" cy="4343400"/>
          </a:xfrm>
          <a:prstGeom prst="rect">
            <a:avLst/>
          </a:prstGeom>
          <a:noFill/>
          <a:ln cap="flat" cmpd="sng" w="38100">
            <a:solidFill>
              <a:schemeClr val="dk1"/>
            </a:solidFill>
            <a:prstDash val="solid"/>
            <a:round/>
            <a:headEnd len="sm" type="none" w="sm"/>
            <a:tailEnd len="sm" type="none" w="sm"/>
          </a:ln>
        </p:spPr>
      </p:pic>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spTree>
      <p:nvGrpSpPr>
        <p:cNvPr id="1" name="Shape 442"/>
        <p:cNvGrpSpPr/>
        <p:nvPr/>
      </p:nvGrpSpPr>
      <p:grpSpPr>
        <a:xfrm>
          <a:off x="0" y="0"/>
          <a:ext cx="0" cy="0"/>
          <a:chOff x="0" y="0"/>
          <a:chExt cx="0" cy="0"/>
        </a:xfrm>
      </p:grpSpPr>
      <p:sp>
        <p:nvSpPr>
          <p:cNvPr id="443" name="Google Shape;443;p45"/>
          <p:cNvSpPr txBox="1"/>
          <p:nvPr/>
        </p:nvSpPr>
        <p:spPr>
          <a:xfrm>
            <a:off x="11467643" y="6288258"/>
            <a:ext cx="548700" cy="430800"/>
          </a:xfrm>
          <a:prstGeom prst="rect">
            <a:avLst/>
          </a:prstGeom>
          <a:solidFill>
            <a:srgbClr val="8DA9DB"/>
          </a:solidFill>
          <a:ln cap="flat" cmpd="sng" w="9525">
            <a:solidFill>
              <a:schemeClr val="dk1"/>
            </a:solidFill>
            <a:prstDash val="solid"/>
            <a:round/>
            <a:headEnd len="sm" type="none" w="sm"/>
            <a:tailEnd len="sm" type="none" w="sm"/>
          </a:ln>
        </p:spPr>
        <p:txBody>
          <a:bodyPr anchor="t" anchorCtr="0" bIns="45700" lIns="91425" rIns="91425" spcFirstLastPara="1" tIns="45700" wrap="square">
            <a:spAutoFit/>
          </a:bodyPr>
          <a:lstStyle/>
          <a:p>
            <a:pPr algn="ctr" indent="0" lvl="0" marL="0" marR="0" rtl="0">
              <a:spcBef>
                <a:spcPts val="0"/>
              </a:spcBef>
              <a:spcAft>
                <a:spcPts val="0"/>
              </a:spcAft>
              <a:buNone/>
            </a:pPr>
            <a:r>
              <a:rPr b="1" cap="none" i="0" lang="en-IN" strike="noStrike" sz="1100" u="none">
                <a:solidFill>
                  <a:schemeClr val="dk1"/>
                </a:solidFill>
                <a:latin typeface="Calibri"/>
                <a:ea typeface="Calibri"/>
                <a:cs typeface="Calibri"/>
                <a:sym typeface="Calibri"/>
              </a:rPr>
              <a:t>Page 3.</a:t>
            </a:r>
            <a:r>
              <a:rPr b="1" lang="en-IN" sz="1100">
                <a:solidFill>
                  <a:schemeClr val="dk1"/>
                </a:solidFill>
                <a:latin typeface="Calibri"/>
                <a:ea typeface="Calibri"/>
                <a:cs typeface="Calibri"/>
                <a:sym typeface="Calibri"/>
              </a:rPr>
              <a:t>20</a:t>
            </a:r>
            <a:endParaRPr/>
          </a:p>
        </p:txBody>
      </p:sp>
      <p:sp>
        <p:nvSpPr>
          <p:cNvPr id="444" name="Google Shape;444;p45"/>
          <p:cNvSpPr txBox="1"/>
          <p:nvPr/>
        </p:nvSpPr>
        <p:spPr>
          <a:xfrm>
            <a:off x="1526775" y="146850"/>
            <a:ext cx="3297300" cy="738900"/>
          </a:xfrm>
          <a:prstGeom prst="rect">
            <a:avLst/>
          </a:prstGeom>
          <a:noFill/>
          <a:ln>
            <a:noFill/>
          </a:ln>
        </p:spPr>
        <p:txBody>
          <a:bodyPr anchor="t" anchorCtr="0" bIns="91425" lIns="91425" rIns="91425" spcFirstLastPara="1" tIns="91425" wrap="square">
            <a:spAutoFit/>
          </a:bodyPr>
          <a:lstStyle/>
          <a:p>
            <a:pPr algn="l" indent="0" lvl="0" marL="0" rtl="0">
              <a:spcBef>
                <a:spcPts val="0"/>
              </a:spcBef>
              <a:spcAft>
                <a:spcPts val="0"/>
              </a:spcAft>
              <a:buNone/>
            </a:pPr>
            <a:r>
              <a:rPr b="1" lang="en-IN" sz="1800">
                <a:latin typeface="Calibri"/>
                <a:ea typeface="Calibri"/>
                <a:cs typeface="Calibri"/>
                <a:sym typeface="Calibri"/>
              </a:rPr>
              <a:t>SIDE ROLL-OVER - Iteration 1</a:t>
            </a:r>
            <a:endParaRPr b="1" sz="1800">
              <a:latin typeface="Calibri"/>
              <a:ea typeface="Calibri"/>
              <a:cs typeface="Calibri"/>
              <a:sym typeface="Calibri"/>
            </a:endParaRPr>
          </a:p>
          <a:p>
            <a:pPr algn="l" indent="0" lvl="0" marL="0" rtl="0">
              <a:spcBef>
                <a:spcPts val="0"/>
              </a:spcBef>
              <a:spcAft>
                <a:spcPts val="0"/>
              </a:spcAft>
              <a:buNone/>
            </a:pPr>
            <a:r>
              <a:rPr b="1" lang="en-IN" sz="1800" u="sng">
                <a:latin typeface="Calibri"/>
                <a:ea typeface="Calibri"/>
                <a:cs typeface="Calibri"/>
                <a:sym typeface="Calibri"/>
              </a:rPr>
              <a:t>Post-Processing :</a:t>
            </a:r>
            <a:endParaRPr b="1" sz="1800" u="sng">
              <a:latin typeface="Calibri"/>
              <a:ea typeface="Calibri"/>
              <a:cs typeface="Calibri"/>
              <a:sym typeface="Calibri"/>
            </a:endParaRPr>
          </a:p>
        </p:txBody>
      </p:sp>
      <p:pic>
        <p:nvPicPr>
          <p:cNvPr id="445" name="Google Shape;445;p45"/>
          <p:cNvPicPr preferRelativeResize="0"/>
          <p:nvPr/>
        </p:nvPicPr>
        <p:blipFill rotWithShape="1">
          <a:blip r:embed="rId3">
            <a:alphaModFix/>
          </a:blip>
          <a:srcRect r="-62"/>
          <a:stretch/>
        </p:blipFill>
        <p:spPr>
          <a:xfrm>
            <a:off x="614775" y="1027175"/>
            <a:ext cx="3793300" cy="2638326"/>
          </a:xfrm>
          <a:prstGeom prst="rect">
            <a:avLst/>
          </a:prstGeom>
          <a:noFill/>
          <a:ln cap="flat" cmpd="sng" w="38100">
            <a:solidFill>
              <a:schemeClr val="dk1"/>
            </a:solidFill>
            <a:prstDash val="solid"/>
            <a:round/>
            <a:headEnd len="sm" type="none" w="sm"/>
            <a:tailEnd len="sm" type="none" w="sm"/>
          </a:ln>
        </p:spPr>
      </p:pic>
      <p:pic>
        <p:nvPicPr>
          <p:cNvPr id="446" name="Google Shape;446;p45"/>
          <p:cNvPicPr preferRelativeResize="0"/>
          <p:nvPr/>
        </p:nvPicPr>
        <p:blipFill rotWithShape="1">
          <a:blip r:embed="rId4">
            <a:alphaModFix/>
          </a:blip>
          <a:srcRect b="-62"/>
          <a:stretch/>
        </p:blipFill>
        <p:spPr>
          <a:xfrm>
            <a:off x="7128717" y="4067275"/>
            <a:ext cx="4099269" cy="2638325"/>
          </a:xfrm>
          <a:prstGeom prst="rect">
            <a:avLst/>
          </a:prstGeom>
          <a:noFill/>
          <a:ln cap="flat" cmpd="sng" w="38100">
            <a:solidFill>
              <a:schemeClr val="dk1"/>
            </a:solidFill>
            <a:prstDash val="solid"/>
            <a:round/>
            <a:headEnd len="sm" type="none" w="sm"/>
            <a:tailEnd len="sm" type="none" w="sm"/>
          </a:ln>
        </p:spPr>
      </p:pic>
      <p:pic>
        <p:nvPicPr>
          <p:cNvPr id="447" name="Google Shape;447;p45"/>
          <p:cNvPicPr preferRelativeResize="0"/>
          <p:nvPr/>
        </p:nvPicPr>
        <p:blipFill rotWithShape="1">
          <a:blip r:embed="rId5">
            <a:alphaModFix/>
          </a:blip>
          <a:srcRect b="61"/>
          <a:stretch/>
        </p:blipFill>
        <p:spPr>
          <a:xfrm>
            <a:off x="585150" y="4049546"/>
            <a:ext cx="3852524" cy="2673779"/>
          </a:xfrm>
          <a:prstGeom prst="rect">
            <a:avLst/>
          </a:prstGeom>
          <a:noFill/>
          <a:ln cap="flat" cmpd="sng" w="38100">
            <a:solidFill>
              <a:schemeClr val="dk1"/>
            </a:solidFill>
            <a:prstDash val="solid"/>
            <a:round/>
            <a:headEnd len="sm" type="none" w="sm"/>
            <a:tailEnd len="sm" type="none" w="sm"/>
          </a:ln>
        </p:spPr>
      </p:pic>
      <p:sp>
        <p:nvSpPr>
          <p:cNvPr id="448" name="Google Shape;448;p45"/>
          <p:cNvSpPr txBox="1"/>
          <p:nvPr/>
        </p:nvSpPr>
        <p:spPr>
          <a:xfrm>
            <a:off x="4505500" y="3056325"/>
            <a:ext cx="1274700" cy="609000"/>
          </a:xfrm>
          <a:prstGeom prst="rect">
            <a:avLst/>
          </a:prstGeom>
          <a:noFill/>
          <a:ln cap="flat" cmpd="sng" w="9525">
            <a:solidFill>
              <a:srgbClr val="000000"/>
            </a:solidFill>
            <a:prstDash val="solid"/>
            <a:round/>
            <a:headEnd len="sm" type="none" w="sm"/>
            <a:tailEnd len="sm" type="none" w="sm"/>
          </a:ln>
        </p:spPr>
        <p:txBody>
          <a:bodyPr anchor="ctr" anchorCtr="0" bIns="91425" lIns="91425" rIns="91425" spcFirstLastPara="1" tIns="91425" wrap="square">
            <a:noAutofit/>
          </a:bodyPr>
          <a:lstStyle/>
          <a:p>
            <a:pPr algn="ctr" indent="0" lvl="0" marL="0" rtl="0">
              <a:spcBef>
                <a:spcPts val="0"/>
              </a:spcBef>
              <a:spcAft>
                <a:spcPts val="0"/>
              </a:spcAft>
              <a:buNone/>
            </a:pPr>
            <a:r>
              <a:rPr b="1" lang="en-IN" sz="1600">
                <a:latin typeface="Calibri"/>
                <a:ea typeface="Calibri"/>
                <a:cs typeface="Calibri"/>
                <a:sym typeface="Calibri"/>
              </a:rPr>
              <a:t>Total Deformation</a:t>
            </a:r>
            <a:endParaRPr b="1" sz="1600">
              <a:latin typeface="Calibri"/>
              <a:ea typeface="Calibri"/>
              <a:cs typeface="Calibri"/>
              <a:sym typeface="Calibri"/>
            </a:endParaRPr>
          </a:p>
        </p:txBody>
      </p:sp>
      <p:sp>
        <p:nvSpPr>
          <p:cNvPr id="449" name="Google Shape;449;p45"/>
          <p:cNvSpPr txBox="1"/>
          <p:nvPr/>
        </p:nvSpPr>
        <p:spPr>
          <a:xfrm>
            <a:off x="4505500" y="6096600"/>
            <a:ext cx="914400" cy="609000"/>
          </a:xfrm>
          <a:prstGeom prst="rect">
            <a:avLst/>
          </a:prstGeom>
          <a:noFill/>
          <a:ln cap="flat" cmpd="sng" w="9525">
            <a:solidFill>
              <a:srgbClr val="000000"/>
            </a:solidFill>
            <a:prstDash val="solid"/>
            <a:round/>
            <a:headEnd len="sm" type="none" w="sm"/>
            <a:tailEnd len="sm" type="none" w="sm"/>
          </a:ln>
        </p:spPr>
        <p:txBody>
          <a:bodyPr anchor="ctr" anchorCtr="0" bIns="91425" lIns="91425" rIns="91425" spcFirstLastPara="1" tIns="91425" wrap="square">
            <a:noAutofit/>
          </a:bodyPr>
          <a:lstStyle/>
          <a:p>
            <a:pPr algn="ctr" indent="0" lvl="0" marL="0" rtl="0">
              <a:spcBef>
                <a:spcPts val="0"/>
              </a:spcBef>
              <a:spcAft>
                <a:spcPts val="0"/>
              </a:spcAft>
              <a:buNone/>
            </a:pPr>
            <a:r>
              <a:rPr b="1" lang="en-IN" sz="1600">
                <a:latin typeface="Calibri"/>
                <a:ea typeface="Calibri"/>
                <a:cs typeface="Calibri"/>
                <a:sym typeface="Calibri"/>
              </a:rPr>
              <a:t>Stress</a:t>
            </a:r>
            <a:endParaRPr b="1" sz="1600">
              <a:latin typeface="Calibri"/>
              <a:ea typeface="Calibri"/>
              <a:cs typeface="Calibri"/>
              <a:sym typeface="Calibri"/>
            </a:endParaRPr>
          </a:p>
        </p:txBody>
      </p:sp>
      <p:sp>
        <p:nvSpPr>
          <p:cNvPr id="450" name="Google Shape;450;p45"/>
          <p:cNvSpPr txBox="1"/>
          <p:nvPr/>
        </p:nvSpPr>
        <p:spPr>
          <a:xfrm>
            <a:off x="5886350" y="3056325"/>
            <a:ext cx="1168500" cy="609000"/>
          </a:xfrm>
          <a:prstGeom prst="rect">
            <a:avLst/>
          </a:prstGeom>
          <a:noFill/>
          <a:ln cap="flat" cmpd="sng" w="9525">
            <a:solidFill>
              <a:srgbClr val="000000"/>
            </a:solidFill>
            <a:prstDash val="solid"/>
            <a:round/>
            <a:headEnd len="sm" type="none" w="sm"/>
            <a:tailEnd len="sm" type="none" w="sm"/>
          </a:ln>
        </p:spPr>
        <p:txBody>
          <a:bodyPr anchor="ctr" anchorCtr="0" bIns="91425" lIns="91425" rIns="91425" spcFirstLastPara="1" tIns="91425" wrap="square">
            <a:noAutofit/>
          </a:bodyPr>
          <a:lstStyle/>
          <a:p>
            <a:pPr algn="ctr" indent="0" lvl="0" marL="0" rtl="0">
              <a:spcBef>
                <a:spcPts val="0"/>
              </a:spcBef>
              <a:spcAft>
                <a:spcPts val="0"/>
              </a:spcAft>
              <a:buNone/>
            </a:pPr>
            <a:r>
              <a:rPr b="1" lang="en-IN" sz="1600">
                <a:latin typeface="Calibri"/>
                <a:ea typeface="Calibri"/>
                <a:cs typeface="Calibri"/>
                <a:sym typeface="Calibri"/>
              </a:rPr>
              <a:t>Strain</a:t>
            </a:r>
            <a:endParaRPr b="1" sz="1600">
              <a:latin typeface="Calibri"/>
              <a:ea typeface="Calibri"/>
              <a:cs typeface="Calibri"/>
              <a:sym typeface="Calibri"/>
            </a:endParaRPr>
          </a:p>
        </p:txBody>
      </p:sp>
      <p:sp>
        <p:nvSpPr>
          <p:cNvPr id="451" name="Google Shape;451;p45"/>
          <p:cNvSpPr txBox="1"/>
          <p:nvPr/>
        </p:nvSpPr>
        <p:spPr>
          <a:xfrm>
            <a:off x="5780200" y="6096600"/>
            <a:ext cx="1274700" cy="609000"/>
          </a:xfrm>
          <a:prstGeom prst="rect">
            <a:avLst/>
          </a:prstGeom>
          <a:noFill/>
          <a:ln cap="flat" cmpd="sng" w="9525">
            <a:solidFill>
              <a:srgbClr val="000000"/>
            </a:solidFill>
            <a:prstDash val="solid"/>
            <a:round/>
            <a:headEnd len="sm" type="none" w="sm"/>
            <a:tailEnd len="sm" type="none" w="sm"/>
          </a:ln>
        </p:spPr>
        <p:txBody>
          <a:bodyPr anchor="ctr" anchorCtr="0" bIns="91425" lIns="91425" rIns="91425" spcFirstLastPara="1" tIns="91425" wrap="square">
            <a:noAutofit/>
          </a:bodyPr>
          <a:lstStyle/>
          <a:p>
            <a:pPr algn="ctr" indent="0" lvl="0" marL="0" rtl="0">
              <a:spcBef>
                <a:spcPts val="0"/>
              </a:spcBef>
              <a:spcAft>
                <a:spcPts val="0"/>
              </a:spcAft>
              <a:buNone/>
            </a:pPr>
            <a:r>
              <a:rPr b="1" lang="en-IN" sz="1600">
                <a:latin typeface="Calibri"/>
                <a:ea typeface="Calibri"/>
                <a:cs typeface="Calibri"/>
                <a:sym typeface="Calibri"/>
              </a:rPr>
              <a:t>Factor of Safety</a:t>
            </a:r>
            <a:endParaRPr b="1" sz="1600">
              <a:latin typeface="Calibri"/>
              <a:ea typeface="Calibri"/>
              <a:cs typeface="Calibri"/>
              <a:sym typeface="Calibri"/>
            </a:endParaRPr>
          </a:p>
        </p:txBody>
      </p:sp>
      <p:pic>
        <p:nvPicPr>
          <p:cNvPr id="452" name="Google Shape;452;p45"/>
          <p:cNvPicPr preferRelativeResize="0"/>
          <p:nvPr/>
        </p:nvPicPr>
        <p:blipFill>
          <a:blip r:embed="rId6">
            <a:alphaModFix/>
          </a:blip>
          <a:stretch>
            <a:fillRect/>
          </a:stretch>
        </p:blipFill>
        <p:spPr>
          <a:xfrm>
            <a:off x="7161000" y="906255"/>
            <a:ext cx="4099250" cy="2759243"/>
          </a:xfrm>
          <a:prstGeom prst="rect">
            <a:avLst/>
          </a:prstGeom>
          <a:noFill/>
          <a:ln cap="flat" cmpd="sng" w="38100">
            <a:solidFill>
              <a:schemeClr val="dk1"/>
            </a:solidFill>
            <a:prstDash val="solid"/>
            <a:round/>
            <a:headEnd len="sm" type="none" w="sm"/>
            <a:tailEnd len="sm" type="none" w="sm"/>
          </a:ln>
        </p:spPr>
      </p:pic>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spTree>
      <p:nvGrpSpPr>
        <p:cNvPr id="1" name="Shape 456"/>
        <p:cNvGrpSpPr/>
        <p:nvPr/>
      </p:nvGrpSpPr>
      <p:grpSpPr>
        <a:xfrm>
          <a:off x="0" y="0"/>
          <a:ext cx="0" cy="0"/>
          <a:chOff x="0" y="0"/>
          <a:chExt cx="0" cy="0"/>
        </a:xfrm>
      </p:grpSpPr>
      <p:sp>
        <p:nvSpPr>
          <p:cNvPr id="457" name="Google Shape;457;p46"/>
          <p:cNvSpPr txBox="1"/>
          <p:nvPr/>
        </p:nvSpPr>
        <p:spPr>
          <a:xfrm>
            <a:off x="11467643" y="6288258"/>
            <a:ext cx="548700" cy="430800"/>
          </a:xfrm>
          <a:prstGeom prst="rect">
            <a:avLst/>
          </a:prstGeom>
          <a:solidFill>
            <a:srgbClr val="8DA9DB"/>
          </a:solidFill>
          <a:ln cap="flat" cmpd="sng" w="9525">
            <a:solidFill>
              <a:schemeClr val="dk1"/>
            </a:solidFill>
            <a:prstDash val="solid"/>
            <a:round/>
            <a:headEnd len="sm" type="none" w="sm"/>
            <a:tailEnd len="sm" type="none" w="sm"/>
          </a:ln>
        </p:spPr>
        <p:txBody>
          <a:bodyPr anchor="t" anchorCtr="0" bIns="45700" lIns="91425" rIns="91425" spcFirstLastPara="1" tIns="45700" wrap="square">
            <a:spAutoFit/>
          </a:bodyPr>
          <a:lstStyle/>
          <a:p>
            <a:pPr algn="ctr" indent="0" lvl="0" marL="0" marR="0" rtl="0">
              <a:spcBef>
                <a:spcPts val="0"/>
              </a:spcBef>
              <a:spcAft>
                <a:spcPts val="0"/>
              </a:spcAft>
              <a:buNone/>
            </a:pPr>
            <a:r>
              <a:rPr b="1" cap="none" i="0" lang="en-IN" strike="noStrike" sz="1100" u="none">
                <a:solidFill>
                  <a:schemeClr val="dk1"/>
                </a:solidFill>
                <a:latin typeface="Calibri"/>
                <a:ea typeface="Calibri"/>
                <a:cs typeface="Calibri"/>
                <a:sym typeface="Calibri"/>
              </a:rPr>
              <a:t>Page 3.</a:t>
            </a:r>
            <a:r>
              <a:rPr b="1" lang="en-IN" sz="1100">
                <a:solidFill>
                  <a:schemeClr val="dk1"/>
                </a:solidFill>
                <a:latin typeface="Calibri"/>
                <a:ea typeface="Calibri"/>
                <a:cs typeface="Calibri"/>
                <a:sym typeface="Calibri"/>
              </a:rPr>
              <a:t>21</a:t>
            </a:r>
            <a:endParaRPr/>
          </a:p>
        </p:txBody>
      </p:sp>
      <p:sp>
        <p:nvSpPr>
          <p:cNvPr id="458" name="Google Shape;458;p46"/>
          <p:cNvSpPr txBox="1"/>
          <p:nvPr/>
        </p:nvSpPr>
        <p:spPr>
          <a:xfrm>
            <a:off x="2308950" y="177503"/>
            <a:ext cx="7574100" cy="1050000"/>
          </a:xfrm>
          <a:prstGeom prst="rect">
            <a:avLst/>
          </a:prstGeom>
          <a:noFill/>
          <a:ln>
            <a:noFill/>
          </a:ln>
        </p:spPr>
        <p:txBody>
          <a:bodyPr anchor="ctr" anchorCtr="0" bIns="45700" lIns="91425" rIns="91425" spcFirstLastPara="1" tIns="45700" wrap="square">
            <a:normAutofit lnSpcReduction="10000"/>
          </a:bodyPr>
          <a:lstStyle/>
          <a:p>
            <a:pPr algn="ctr" indent="0" lvl="0" marL="0" marR="0" rtl="0">
              <a:lnSpc>
                <a:spcPct val="90000"/>
              </a:lnSpc>
              <a:spcBef>
                <a:spcPts val="0"/>
              </a:spcBef>
              <a:spcAft>
                <a:spcPts val="0"/>
              </a:spcAft>
              <a:buClr>
                <a:schemeClr val="dk1"/>
              </a:buClr>
              <a:buSzPts val="2800"/>
              <a:buFont typeface="Calibri"/>
              <a:buNone/>
            </a:pPr>
            <a:r>
              <a:rPr b="1" cap="none" i="0" lang="en-IN" strike="noStrike" sz="2800" u="sng">
                <a:solidFill>
                  <a:schemeClr val="dk1"/>
                </a:solidFill>
                <a:latin typeface="Calibri"/>
                <a:ea typeface="Calibri"/>
                <a:cs typeface="Calibri"/>
                <a:sym typeface="Calibri"/>
              </a:rPr>
              <a:t>FE modelling and CAE Analysis of Frame</a:t>
            </a:r>
            <a:endParaRPr b="1" cap="none" i="0" strike="noStrike" sz="2800" u="sng">
              <a:solidFill>
                <a:schemeClr val="dk1"/>
              </a:solidFill>
              <a:latin typeface="Calibri"/>
              <a:ea typeface="Calibri"/>
              <a:cs typeface="Calibri"/>
              <a:sym typeface="Calibri"/>
            </a:endParaRPr>
          </a:p>
          <a:p>
            <a:pPr algn="ctr" indent="0" lvl="0" marL="0" marR="0" rtl="0">
              <a:lnSpc>
                <a:spcPct val="90000"/>
              </a:lnSpc>
              <a:spcBef>
                <a:spcPts val="0"/>
              </a:spcBef>
              <a:spcAft>
                <a:spcPts val="0"/>
              </a:spcAft>
              <a:buClr>
                <a:schemeClr val="dk1"/>
              </a:buClr>
              <a:buSzPts val="2800"/>
              <a:buFont typeface="Calibri"/>
              <a:buNone/>
            </a:pPr>
            <a:endParaRPr b="1" sz="2800" u="sng">
              <a:solidFill>
                <a:schemeClr val="dk1"/>
              </a:solidFill>
              <a:latin typeface="Calibri"/>
              <a:ea typeface="Calibri"/>
              <a:cs typeface="Calibri"/>
              <a:sym typeface="Calibri"/>
            </a:endParaRPr>
          </a:p>
          <a:p>
            <a:pPr algn="ctr" indent="0" lvl="0" marL="0" marR="0" rtl="0">
              <a:lnSpc>
                <a:spcPct val="90000"/>
              </a:lnSpc>
              <a:spcBef>
                <a:spcPts val="0"/>
              </a:spcBef>
              <a:spcAft>
                <a:spcPts val="0"/>
              </a:spcAft>
              <a:buClr>
                <a:schemeClr val="dk1"/>
              </a:buClr>
              <a:buSzPts val="2800"/>
              <a:buFont typeface="Calibri"/>
              <a:buNone/>
            </a:pPr>
            <a:r>
              <a:rPr b="1" lang="en-IN" sz="2191" u="sng">
                <a:solidFill>
                  <a:schemeClr val="dk1"/>
                </a:solidFill>
                <a:latin typeface="Calibri"/>
                <a:ea typeface="Calibri"/>
                <a:cs typeface="Calibri"/>
                <a:sym typeface="Calibri"/>
              </a:rPr>
              <a:t>(Iteration 1)</a:t>
            </a:r>
            <a:endParaRPr b="1" sz="2191" u="sng">
              <a:solidFill>
                <a:schemeClr val="dk1"/>
              </a:solidFill>
              <a:latin typeface="Calibri"/>
              <a:ea typeface="Calibri"/>
              <a:cs typeface="Calibri"/>
              <a:sym typeface="Calibri"/>
            </a:endParaRPr>
          </a:p>
        </p:txBody>
      </p:sp>
      <p:sp>
        <p:nvSpPr>
          <p:cNvPr id="459" name="Google Shape;459;p46"/>
          <p:cNvSpPr txBox="1"/>
          <p:nvPr/>
        </p:nvSpPr>
        <p:spPr>
          <a:xfrm>
            <a:off x="1194275" y="964250"/>
            <a:ext cx="3297300" cy="738900"/>
          </a:xfrm>
          <a:prstGeom prst="rect">
            <a:avLst/>
          </a:prstGeom>
          <a:noFill/>
          <a:ln>
            <a:noFill/>
          </a:ln>
        </p:spPr>
        <p:txBody>
          <a:bodyPr anchor="t" anchorCtr="0" bIns="91425" lIns="91425" rIns="91425" spcFirstLastPara="1" tIns="91425" wrap="square">
            <a:spAutoFit/>
          </a:bodyPr>
          <a:lstStyle/>
          <a:p>
            <a:pPr algn="l" indent="0" lvl="0" marL="0" rtl="0">
              <a:spcBef>
                <a:spcPts val="0"/>
              </a:spcBef>
              <a:spcAft>
                <a:spcPts val="0"/>
              </a:spcAft>
              <a:buNone/>
            </a:pPr>
            <a:r>
              <a:rPr b="1" lang="en-IN" sz="1800">
                <a:latin typeface="Calibri"/>
                <a:ea typeface="Calibri"/>
                <a:cs typeface="Calibri"/>
                <a:sym typeface="Calibri"/>
              </a:rPr>
              <a:t>FRONT ROLL-OVER</a:t>
            </a:r>
            <a:endParaRPr b="1" sz="1800">
              <a:latin typeface="Calibri"/>
              <a:ea typeface="Calibri"/>
              <a:cs typeface="Calibri"/>
              <a:sym typeface="Calibri"/>
            </a:endParaRPr>
          </a:p>
          <a:p>
            <a:pPr algn="l" indent="0" lvl="0" marL="0" rtl="0">
              <a:spcBef>
                <a:spcPts val="0"/>
              </a:spcBef>
              <a:spcAft>
                <a:spcPts val="0"/>
              </a:spcAft>
              <a:buNone/>
            </a:pPr>
            <a:r>
              <a:rPr b="1" lang="en-IN" sz="1800" u="sng">
                <a:latin typeface="Calibri"/>
                <a:ea typeface="Calibri"/>
                <a:cs typeface="Calibri"/>
                <a:sym typeface="Calibri"/>
              </a:rPr>
              <a:t>Pre-Processing :</a:t>
            </a:r>
            <a:endParaRPr b="1" sz="1800" u="sng">
              <a:latin typeface="Calibri"/>
              <a:ea typeface="Calibri"/>
              <a:cs typeface="Calibri"/>
              <a:sym typeface="Calibri"/>
            </a:endParaRPr>
          </a:p>
        </p:txBody>
      </p:sp>
      <p:sp>
        <p:nvSpPr>
          <p:cNvPr id="460" name="Google Shape;460;p46"/>
          <p:cNvSpPr txBox="1"/>
          <p:nvPr/>
        </p:nvSpPr>
        <p:spPr>
          <a:xfrm>
            <a:off x="6975775" y="6187450"/>
            <a:ext cx="3657600" cy="400200"/>
          </a:xfrm>
          <a:prstGeom prst="rect">
            <a:avLst/>
          </a:prstGeom>
          <a:noFill/>
          <a:ln>
            <a:noFill/>
          </a:ln>
        </p:spPr>
        <p:txBody>
          <a:bodyPr anchor="ctr" anchorCtr="0" bIns="91425" lIns="91425" rIns="91425" spcFirstLastPara="1" tIns="91425" wrap="square">
            <a:noAutofit/>
          </a:bodyPr>
          <a:lstStyle/>
          <a:p>
            <a:pPr algn="ctr" indent="0" lvl="0" marL="0" rtl="0">
              <a:spcBef>
                <a:spcPts val="0"/>
              </a:spcBef>
              <a:spcAft>
                <a:spcPts val="0"/>
              </a:spcAft>
              <a:buNone/>
            </a:pPr>
            <a:r>
              <a:rPr b="1" lang="en-IN" sz="1600">
                <a:latin typeface="Calibri"/>
                <a:ea typeface="Calibri"/>
                <a:cs typeface="Calibri"/>
                <a:sym typeface="Calibri"/>
              </a:rPr>
              <a:t>Loading and Boundary Conditions</a:t>
            </a:r>
            <a:endParaRPr b="1" sz="1600">
              <a:latin typeface="Calibri"/>
              <a:ea typeface="Calibri"/>
              <a:cs typeface="Calibri"/>
              <a:sym typeface="Calibri"/>
            </a:endParaRPr>
          </a:p>
        </p:txBody>
      </p:sp>
      <p:pic>
        <p:nvPicPr>
          <p:cNvPr id="461" name="Google Shape;461;p46"/>
          <p:cNvPicPr preferRelativeResize="0"/>
          <p:nvPr/>
        </p:nvPicPr>
        <p:blipFill>
          <a:blip r:embed="rId3">
            <a:alphaModFix/>
          </a:blip>
          <a:stretch>
            <a:fillRect/>
          </a:stretch>
        </p:blipFill>
        <p:spPr>
          <a:xfrm>
            <a:off x="428864" y="1703150"/>
            <a:ext cx="5181010" cy="4343401"/>
          </a:xfrm>
          <a:prstGeom prst="rect">
            <a:avLst/>
          </a:prstGeom>
          <a:noFill/>
          <a:ln cap="flat" cmpd="sng" w="38100">
            <a:solidFill>
              <a:schemeClr val="dk1"/>
            </a:solidFill>
            <a:prstDash val="solid"/>
            <a:round/>
            <a:headEnd len="sm" type="none" w="sm"/>
            <a:tailEnd len="sm" type="none" w="sm"/>
          </a:ln>
        </p:spPr>
      </p:pic>
      <p:sp>
        <p:nvSpPr>
          <p:cNvPr id="462" name="Google Shape;462;p46"/>
          <p:cNvSpPr txBox="1"/>
          <p:nvPr/>
        </p:nvSpPr>
        <p:spPr>
          <a:xfrm>
            <a:off x="1346650" y="6172000"/>
            <a:ext cx="3768600" cy="431100"/>
          </a:xfrm>
          <a:prstGeom prst="rect">
            <a:avLst/>
          </a:prstGeom>
          <a:noFill/>
          <a:ln>
            <a:noFill/>
          </a:ln>
        </p:spPr>
        <p:txBody>
          <a:bodyPr anchor="ctr" anchorCtr="0" bIns="91425" lIns="91425" rIns="91425" spcFirstLastPara="1" tIns="91425" wrap="square">
            <a:noAutofit/>
          </a:bodyPr>
          <a:lstStyle/>
          <a:p>
            <a:pPr algn="ctr" indent="0" lvl="0" marL="0" rtl="0">
              <a:spcBef>
                <a:spcPts val="0"/>
              </a:spcBef>
              <a:spcAft>
                <a:spcPts val="0"/>
              </a:spcAft>
              <a:buNone/>
            </a:pPr>
            <a:r>
              <a:rPr b="1" lang="en-IN" sz="1600">
                <a:latin typeface="Calibri"/>
                <a:ea typeface="Calibri"/>
                <a:cs typeface="Calibri"/>
                <a:sym typeface="Calibri"/>
              </a:rPr>
              <a:t>Meshed View</a:t>
            </a:r>
            <a:endParaRPr b="1" sz="1600">
              <a:latin typeface="Calibri"/>
              <a:ea typeface="Calibri"/>
              <a:cs typeface="Calibri"/>
              <a:sym typeface="Calibri"/>
            </a:endParaRPr>
          </a:p>
        </p:txBody>
      </p:sp>
      <p:pic>
        <p:nvPicPr>
          <p:cNvPr id="463" name="Google Shape;463;p46"/>
          <p:cNvPicPr preferRelativeResize="0"/>
          <p:nvPr/>
        </p:nvPicPr>
        <p:blipFill rotWithShape="1">
          <a:blip r:embed="rId4">
            <a:alphaModFix/>
          </a:blip>
          <a:srcRect r="10"/>
          <a:stretch/>
        </p:blipFill>
        <p:spPr>
          <a:xfrm>
            <a:off x="5833348" y="1703150"/>
            <a:ext cx="6050103" cy="4343400"/>
          </a:xfrm>
          <a:prstGeom prst="rect">
            <a:avLst/>
          </a:prstGeom>
          <a:noFill/>
          <a:ln cap="flat" cmpd="sng" w="38100">
            <a:solidFill>
              <a:schemeClr val="dk1"/>
            </a:solidFill>
            <a:prstDash val="solid"/>
            <a:round/>
            <a:headEnd len="sm" type="none" w="sm"/>
            <a:tailEnd len="sm" type="none" w="sm"/>
          </a:ln>
        </p:spPr>
      </p:pic>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spTree>
      <p:nvGrpSpPr>
        <p:cNvPr id="1" name="Shape 467"/>
        <p:cNvGrpSpPr/>
        <p:nvPr/>
      </p:nvGrpSpPr>
      <p:grpSpPr>
        <a:xfrm>
          <a:off x="0" y="0"/>
          <a:ext cx="0" cy="0"/>
          <a:chOff x="0" y="0"/>
          <a:chExt cx="0" cy="0"/>
        </a:xfrm>
      </p:grpSpPr>
      <p:sp>
        <p:nvSpPr>
          <p:cNvPr id="468" name="Google Shape;468;p47"/>
          <p:cNvSpPr txBox="1"/>
          <p:nvPr/>
        </p:nvSpPr>
        <p:spPr>
          <a:xfrm>
            <a:off x="11467643" y="6288258"/>
            <a:ext cx="548700" cy="430800"/>
          </a:xfrm>
          <a:prstGeom prst="rect">
            <a:avLst/>
          </a:prstGeom>
          <a:solidFill>
            <a:srgbClr val="8DA9DB"/>
          </a:solidFill>
          <a:ln cap="flat" cmpd="sng" w="9525">
            <a:solidFill>
              <a:schemeClr val="dk1"/>
            </a:solidFill>
            <a:prstDash val="solid"/>
            <a:round/>
            <a:headEnd len="sm" type="none" w="sm"/>
            <a:tailEnd len="sm" type="none" w="sm"/>
          </a:ln>
        </p:spPr>
        <p:txBody>
          <a:bodyPr anchor="t" anchorCtr="0" bIns="45700" lIns="91425" rIns="91425" spcFirstLastPara="1" tIns="45700" wrap="square">
            <a:spAutoFit/>
          </a:bodyPr>
          <a:lstStyle/>
          <a:p>
            <a:pPr algn="ctr" indent="0" lvl="0" marL="0" marR="0" rtl="0">
              <a:spcBef>
                <a:spcPts val="0"/>
              </a:spcBef>
              <a:spcAft>
                <a:spcPts val="0"/>
              </a:spcAft>
              <a:buNone/>
            </a:pPr>
            <a:r>
              <a:rPr b="1" cap="none" i="0" lang="en-IN" strike="noStrike" sz="1100" u="none">
                <a:solidFill>
                  <a:schemeClr val="dk1"/>
                </a:solidFill>
                <a:latin typeface="Calibri"/>
                <a:ea typeface="Calibri"/>
                <a:cs typeface="Calibri"/>
                <a:sym typeface="Calibri"/>
              </a:rPr>
              <a:t>Page 3.</a:t>
            </a:r>
            <a:r>
              <a:rPr b="1" lang="en-IN" sz="1100">
                <a:solidFill>
                  <a:schemeClr val="dk1"/>
                </a:solidFill>
                <a:latin typeface="Calibri"/>
                <a:ea typeface="Calibri"/>
                <a:cs typeface="Calibri"/>
                <a:sym typeface="Calibri"/>
              </a:rPr>
              <a:t>22</a:t>
            </a:r>
            <a:endParaRPr/>
          </a:p>
        </p:txBody>
      </p:sp>
      <p:sp>
        <p:nvSpPr>
          <p:cNvPr id="469" name="Google Shape;469;p47"/>
          <p:cNvSpPr txBox="1"/>
          <p:nvPr/>
        </p:nvSpPr>
        <p:spPr>
          <a:xfrm>
            <a:off x="1526775" y="146850"/>
            <a:ext cx="3297300" cy="738900"/>
          </a:xfrm>
          <a:prstGeom prst="rect">
            <a:avLst/>
          </a:prstGeom>
          <a:noFill/>
          <a:ln>
            <a:noFill/>
          </a:ln>
        </p:spPr>
        <p:txBody>
          <a:bodyPr anchor="t" anchorCtr="0" bIns="91425" lIns="91425" rIns="91425" spcFirstLastPara="1" tIns="91425" wrap="square">
            <a:spAutoFit/>
          </a:bodyPr>
          <a:lstStyle/>
          <a:p>
            <a:pPr algn="l" indent="0" lvl="0" marL="0" rtl="0">
              <a:spcBef>
                <a:spcPts val="0"/>
              </a:spcBef>
              <a:spcAft>
                <a:spcPts val="0"/>
              </a:spcAft>
              <a:buNone/>
            </a:pPr>
            <a:r>
              <a:rPr b="1" lang="en-IN" sz="1800">
                <a:latin typeface="Calibri"/>
                <a:ea typeface="Calibri"/>
                <a:cs typeface="Calibri"/>
                <a:sym typeface="Calibri"/>
              </a:rPr>
              <a:t>FRONT ROLL-OVER - Iteration 1</a:t>
            </a:r>
            <a:endParaRPr b="1" sz="1800">
              <a:latin typeface="Calibri"/>
              <a:ea typeface="Calibri"/>
              <a:cs typeface="Calibri"/>
              <a:sym typeface="Calibri"/>
            </a:endParaRPr>
          </a:p>
          <a:p>
            <a:pPr algn="l" indent="0" lvl="0" marL="0" rtl="0">
              <a:spcBef>
                <a:spcPts val="0"/>
              </a:spcBef>
              <a:spcAft>
                <a:spcPts val="0"/>
              </a:spcAft>
              <a:buNone/>
            </a:pPr>
            <a:r>
              <a:rPr b="1" lang="en-IN" sz="1800" u="sng">
                <a:latin typeface="Calibri"/>
                <a:ea typeface="Calibri"/>
                <a:cs typeface="Calibri"/>
                <a:sym typeface="Calibri"/>
              </a:rPr>
              <a:t>Post-Processing :</a:t>
            </a:r>
            <a:endParaRPr b="1" sz="1800" u="sng">
              <a:latin typeface="Calibri"/>
              <a:ea typeface="Calibri"/>
              <a:cs typeface="Calibri"/>
              <a:sym typeface="Calibri"/>
            </a:endParaRPr>
          </a:p>
        </p:txBody>
      </p:sp>
      <p:pic>
        <p:nvPicPr>
          <p:cNvPr id="470" name="Google Shape;470;p47"/>
          <p:cNvPicPr preferRelativeResize="0"/>
          <p:nvPr/>
        </p:nvPicPr>
        <p:blipFill rotWithShape="1">
          <a:blip r:embed="rId3">
            <a:alphaModFix/>
          </a:blip>
          <a:srcRect b="97"/>
          <a:stretch/>
        </p:blipFill>
        <p:spPr>
          <a:xfrm>
            <a:off x="614775" y="1027175"/>
            <a:ext cx="3793300" cy="2638326"/>
          </a:xfrm>
          <a:prstGeom prst="rect">
            <a:avLst/>
          </a:prstGeom>
          <a:noFill/>
          <a:ln cap="flat" cmpd="sng" w="38100">
            <a:solidFill>
              <a:schemeClr val="dk1"/>
            </a:solidFill>
            <a:prstDash val="solid"/>
            <a:round/>
            <a:headEnd len="sm" type="none" w="sm"/>
            <a:tailEnd len="sm" type="none" w="sm"/>
          </a:ln>
        </p:spPr>
      </p:pic>
      <p:pic>
        <p:nvPicPr>
          <p:cNvPr id="471" name="Google Shape;471;p47"/>
          <p:cNvPicPr preferRelativeResize="0"/>
          <p:nvPr/>
        </p:nvPicPr>
        <p:blipFill rotWithShape="1">
          <a:blip r:embed="rId4">
            <a:alphaModFix/>
          </a:blip>
          <a:srcRect b="-48"/>
          <a:stretch/>
        </p:blipFill>
        <p:spPr>
          <a:xfrm>
            <a:off x="7156425" y="1027175"/>
            <a:ext cx="4043850" cy="2638326"/>
          </a:xfrm>
          <a:prstGeom prst="rect">
            <a:avLst/>
          </a:prstGeom>
          <a:noFill/>
          <a:ln cap="flat" cmpd="sng" w="38100">
            <a:solidFill>
              <a:schemeClr val="dk1"/>
            </a:solidFill>
            <a:prstDash val="solid"/>
            <a:round/>
            <a:headEnd len="sm" type="none" w="sm"/>
            <a:tailEnd len="sm" type="none" w="sm"/>
          </a:ln>
        </p:spPr>
      </p:pic>
      <p:pic>
        <p:nvPicPr>
          <p:cNvPr id="472" name="Google Shape;472;p47"/>
          <p:cNvPicPr preferRelativeResize="0"/>
          <p:nvPr/>
        </p:nvPicPr>
        <p:blipFill rotWithShape="1">
          <a:blip r:embed="rId5">
            <a:alphaModFix/>
          </a:blip>
          <a:srcRect b="-23"/>
          <a:stretch/>
        </p:blipFill>
        <p:spPr>
          <a:xfrm>
            <a:off x="7128717" y="4067275"/>
            <a:ext cx="4099269" cy="2638325"/>
          </a:xfrm>
          <a:prstGeom prst="rect">
            <a:avLst/>
          </a:prstGeom>
          <a:noFill/>
          <a:ln cap="flat" cmpd="sng" w="38100">
            <a:solidFill>
              <a:schemeClr val="dk1"/>
            </a:solidFill>
            <a:prstDash val="solid"/>
            <a:round/>
            <a:headEnd len="sm" type="none" w="sm"/>
            <a:tailEnd len="sm" type="none" w="sm"/>
          </a:ln>
        </p:spPr>
      </p:pic>
      <p:pic>
        <p:nvPicPr>
          <p:cNvPr id="473" name="Google Shape;473;p47"/>
          <p:cNvPicPr preferRelativeResize="0"/>
          <p:nvPr/>
        </p:nvPicPr>
        <p:blipFill rotWithShape="1">
          <a:blip r:embed="rId6">
            <a:alphaModFix/>
          </a:blip>
          <a:srcRect r="-67"/>
          <a:stretch/>
        </p:blipFill>
        <p:spPr>
          <a:xfrm>
            <a:off x="585150" y="4049546"/>
            <a:ext cx="3852525" cy="2673779"/>
          </a:xfrm>
          <a:prstGeom prst="rect">
            <a:avLst/>
          </a:prstGeom>
          <a:noFill/>
          <a:ln cap="flat" cmpd="sng" w="38100">
            <a:solidFill>
              <a:schemeClr val="dk1"/>
            </a:solidFill>
            <a:prstDash val="solid"/>
            <a:round/>
            <a:headEnd len="sm" type="none" w="sm"/>
            <a:tailEnd len="sm" type="none" w="sm"/>
          </a:ln>
        </p:spPr>
      </p:pic>
      <p:sp>
        <p:nvSpPr>
          <p:cNvPr id="474" name="Google Shape;474;p47"/>
          <p:cNvSpPr txBox="1"/>
          <p:nvPr/>
        </p:nvSpPr>
        <p:spPr>
          <a:xfrm>
            <a:off x="4505500" y="3056325"/>
            <a:ext cx="1274700" cy="609000"/>
          </a:xfrm>
          <a:prstGeom prst="rect">
            <a:avLst/>
          </a:prstGeom>
          <a:noFill/>
          <a:ln cap="flat" cmpd="sng" w="9525">
            <a:solidFill>
              <a:srgbClr val="000000"/>
            </a:solidFill>
            <a:prstDash val="solid"/>
            <a:round/>
            <a:headEnd len="sm" type="none" w="sm"/>
            <a:tailEnd len="sm" type="none" w="sm"/>
          </a:ln>
        </p:spPr>
        <p:txBody>
          <a:bodyPr anchor="ctr" anchorCtr="0" bIns="91425" lIns="91425" rIns="91425" spcFirstLastPara="1" tIns="91425" wrap="square">
            <a:noAutofit/>
          </a:bodyPr>
          <a:lstStyle/>
          <a:p>
            <a:pPr algn="ctr" indent="0" lvl="0" marL="0" rtl="0">
              <a:spcBef>
                <a:spcPts val="0"/>
              </a:spcBef>
              <a:spcAft>
                <a:spcPts val="0"/>
              </a:spcAft>
              <a:buNone/>
            </a:pPr>
            <a:r>
              <a:rPr b="1" lang="en-IN" sz="1600">
                <a:latin typeface="Calibri"/>
                <a:ea typeface="Calibri"/>
                <a:cs typeface="Calibri"/>
                <a:sym typeface="Calibri"/>
              </a:rPr>
              <a:t>Total Deformation</a:t>
            </a:r>
            <a:endParaRPr b="1" sz="1600">
              <a:latin typeface="Calibri"/>
              <a:ea typeface="Calibri"/>
              <a:cs typeface="Calibri"/>
              <a:sym typeface="Calibri"/>
            </a:endParaRPr>
          </a:p>
        </p:txBody>
      </p:sp>
      <p:sp>
        <p:nvSpPr>
          <p:cNvPr id="475" name="Google Shape;475;p47"/>
          <p:cNvSpPr txBox="1"/>
          <p:nvPr/>
        </p:nvSpPr>
        <p:spPr>
          <a:xfrm>
            <a:off x="4505500" y="6096600"/>
            <a:ext cx="914400" cy="609000"/>
          </a:xfrm>
          <a:prstGeom prst="rect">
            <a:avLst/>
          </a:prstGeom>
          <a:noFill/>
          <a:ln cap="flat" cmpd="sng" w="9525">
            <a:solidFill>
              <a:srgbClr val="000000"/>
            </a:solidFill>
            <a:prstDash val="solid"/>
            <a:round/>
            <a:headEnd len="sm" type="none" w="sm"/>
            <a:tailEnd len="sm" type="none" w="sm"/>
          </a:ln>
        </p:spPr>
        <p:txBody>
          <a:bodyPr anchor="ctr" anchorCtr="0" bIns="91425" lIns="91425" rIns="91425" spcFirstLastPara="1" tIns="91425" wrap="square">
            <a:noAutofit/>
          </a:bodyPr>
          <a:lstStyle/>
          <a:p>
            <a:pPr algn="ctr" indent="0" lvl="0" marL="0" rtl="0">
              <a:spcBef>
                <a:spcPts val="0"/>
              </a:spcBef>
              <a:spcAft>
                <a:spcPts val="0"/>
              </a:spcAft>
              <a:buNone/>
            </a:pPr>
            <a:r>
              <a:rPr b="1" lang="en-IN" sz="1600">
                <a:latin typeface="Calibri"/>
                <a:ea typeface="Calibri"/>
                <a:cs typeface="Calibri"/>
                <a:sym typeface="Calibri"/>
              </a:rPr>
              <a:t>Stress</a:t>
            </a:r>
            <a:endParaRPr b="1" sz="1600">
              <a:latin typeface="Calibri"/>
              <a:ea typeface="Calibri"/>
              <a:cs typeface="Calibri"/>
              <a:sym typeface="Calibri"/>
            </a:endParaRPr>
          </a:p>
        </p:txBody>
      </p:sp>
      <p:sp>
        <p:nvSpPr>
          <p:cNvPr id="476" name="Google Shape;476;p47"/>
          <p:cNvSpPr txBox="1"/>
          <p:nvPr/>
        </p:nvSpPr>
        <p:spPr>
          <a:xfrm>
            <a:off x="5886350" y="3056325"/>
            <a:ext cx="1168500" cy="609000"/>
          </a:xfrm>
          <a:prstGeom prst="rect">
            <a:avLst/>
          </a:prstGeom>
          <a:noFill/>
          <a:ln cap="flat" cmpd="sng" w="9525">
            <a:solidFill>
              <a:srgbClr val="000000"/>
            </a:solidFill>
            <a:prstDash val="solid"/>
            <a:round/>
            <a:headEnd len="sm" type="none" w="sm"/>
            <a:tailEnd len="sm" type="none" w="sm"/>
          </a:ln>
        </p:spPr>
        <p:txBody>
          <a:bodyPr anchor="ctr" anchorCtr="0" bIns="91425" lIns="91425" rIns="91425" spcFirstLastPara="1" tIns="91425" wrap="square">
            <a:noAutofit/>
          </a:bodyPr>
          <a:lstStyle/>
          <a:p>
            <a:pPr algn="ctr" indent="0" lvl="0" marL="0" rtl="0">
              <a:spcBef>
                <a:spcPts val="0"/>
              </a:spcBef>
              <a:spcAft>
                <a:spcPts val="0"/>
              </a:spcAft>
              <a:buNone/>
            </a:pPr>
            <a:r>
              <a:rPr b="1" lang="en-IN" sz="1600">
                <a:latin typeface="Calibri"/>
                <a:ea typeface="Calibri"/>
                <a:cs typeface="Calibri"/>
                <a:sym typeface="Calibri"/>
              </a:rPr>
              <a:t>Strain</a:t>
            </a:r>
            <a:endParaRPr b="1" sz="1600">
              <a:latin typeface="Calibri"/>
              <a:ea typeface="Calibri"/>
              <a:cs typeface="Calibri"/>
              <a:sym typeface="Calibri"/>
            </a:endParaRPr>
          </a:p>
        </p:txBody>
      </p:sp>
      <p:sp>
        <p:nvSpPr>
          <p:cNvPr id="477" name="Google Shape;477;p47"/>
          <p:cNvSpPr txBox="1"/>
          <p:nvPr/>
        </p:nvSpPr>
        <p:spPr>
          <a:xfrm>
            <a:off x="5780200" y="6096600"/>
            <a:ext cx="1274700" cy="609000"/>
          </a:xfrm>
          <a:prstGeom prst="rect">
            <a:avLst/>
          </a:prstGeom>
          <a:noFill/>
          <a:ln cap="flat" cmpd="sng" w="9525">
            <a:solidFill>
              <a:srgbClr val="000000"/>
            </a:solidFill>
            <a:prstDash val="solid"/>
            <a:round/>
            <a:headEnd len="sm" type="none" w="sm"/>
            <a:tailEnd len="sm" type="none" w="sm"/>
          </a:ln>
        </p:spPr>
        <p:txBody>
          <a:bodyPr anchor="ctr" anchorCtr="0" bIns="91425" lIns="91425" rIns="91425" spcFirstLastPara="1" tIns="91425" wrap="square">
            <a:noAutofit/>
          </a:bodyPr>
          <a:lstStyle/>
          <a:p>
            <a:pPr algn="ctr" indent="0" lvl="0" marL="0" rtl="0">
              <a:spcBef>
                <a:spcPts val="0"/>
              </a:spcBef>
              <a:spcAft>
                <a:spcPts val="0"/>
              </a:spcAft>
              <a:buNone/>
            </a:pPr>
            <a:r>
              <a:rPr b="1" lang="en-IN" sz="1600">
                <a:latin typeface="Calibri"/>
                <a:ea typeface="Calibri"/>
                <a:cs typeface="Calibri"/>
                <a:sym typeface="Calibri"/>
              </a:rPr>
              <a:t>Factor of Safety</a:t>
            </a:r>
            <a:endParaRPr b="1" sz="1600">
              <a:latin typeface="Calibri"/>
              <a:ea typeface="Calibri"/>
              <a:cs typeface="Calibri"/>
              <a:sym typeface="Calibri"/>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Google Shape;482;p48"/>
          <p:cNvSpPr txBox="1">
            <a:spLocks noGrp="1"/>
          </p:cNvSpPr>
          <p:nvPr>
            <p:ph type="title"/>
          </p:nvPr>
        </p:nvSpPr>
        <p:spPr>
          <a:xfrm>
            <a:off x="2193966" y="72570"/>
            <a:ext cx="7574100" cy="6822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2800"/>
              <a:buFont typeface="Calibri"/>
              <a:buNone/>
            </a:pPr>
            <a:r>
              <a:rPr lang="en-IN" sz="2800" b="1" u="sng">
                <a:latin typeface="Calibri"/>
                <a:ea typeface="Calibri"/>
                <a:cs typeface="Calibri"/>
                <a:sym typeface="Calibri"/>
              </a:rPr>
              <a:t>FE modelling and CAE Analysis of Frame</a:t>
            </a:r>
            <a:endParaRPr/>
          </a:p>
        </p:txBody>
      </p:sp>
      <p:graphicFrame>
        <p:nvGraphicFramePr>
          <p:cNvPr id="483" name="Google Shape;483;p48"/>
          <p:cNvGraphicFramePr/>
          <p:nvPr/>
        </p:nvGraphicFramePr>
        <p:xfrm>
          <a:off x="628094" y="2841825"/>
          <a:ext cx="11110400" cy="2932925"/>
        </p:xfrm>
        <a:graphic>
          <a:graphicData uri="http://schemas.openxmlformats.org/drawingml/2006/table">
            <a:tbl>
              <a:tblPr firstRow="1" bandRow="1">
                <a:noFill/>
                <a:tableStyleId>{3ED819BE-7FEE-4FFF-8871-534B4FF8705B}</a:tableStyleId>
              </a:tblPr>
              <a:tblGrid>
                <a:gridCol w="1565875">
                  <a:extLst>
                    <a:ext uri="{9D8B030D-6E8A-4147-A177-3AD203B41FA5}">
                      <a16:colId xmlns:a16="http://schemas.microsoft.com/office/drawing/2014/main" val="20000"/>
                    </a:ext>
                  </a:extLst>
                </a:gridCol>
                <a:gridCol w="1211725">
                  <a:extLst>
                    <a:ext uri="{9D8B030D-6E8A-4147-A177-3AD203B41FA5}">
                      <a16:colId xmlns:a16="http://schemas.microsoft.com/office/drawing/2014/main" val="20001"/>
                    </a:ext>
                  </a:extLst>
                </a:gridCol>
                <a:gridCol w="1388800">
                  <a:extLst>
                    <a:ext uri="{9D8B030D-6E8A-4147-A177-3AD203B41FA5}">
                      <a16:colId xmlns:a16="http://schemas.microsoft.com/office/drawing/2014/main" val="20002"/>
                    </a:ext>
                  </a:extLst>
                </a:gridCol>
                <a:gridCol w="1388800">
                  <a:extLst>
                    <a:ext uri="{9D8B030D-6E8A-4147-A177-3AD203B41FA5}">
                      <a16:colId xmlns:a16="http://schemas.microsoft.com/office/drawing/2014/main" val="20003"/>
                    </a:ext>
                  </a:extLst>
                </a:gridCol>
                <a:gridCol w="1388800">
                  <a:extLst>
                    <a:ext uri="{9D8B030D-6E8A-4147-A177-3AD203B41FA5}">
                      <a16:colId xmlns:a16="http://schemas.microsoft.com/office/drawing/2014/main" val="20004"/>
                    </a:ext>
                  </a:extLst>
                </a:gridCol>
                <a:gridCol w="1388800">
                  <a:extLst>
                    <a:ext uri="{9D8B030D-6E8A-4147-A177-3AD203B41FA5}">
                      <a16:colId xmlns:a16="http://schemas.microsoft.com/office/drawing/2014/main" val="20005"/>
                    </a:ext>
                  </a:extLst>
                </a:gridCol>
                <a:gridCol w="1388800">
                  <a:extLst>
                    <a:ext uri="{9D8B030D-6E8A-4147-A177-3AD203B41FA5}">
                      <a16:colId xmlns:a16="http://schemas.microsoft.com/office/drawing/2014/main" val="20006"/>
                    </a:ext>
                  </a:extLst>
                </a:gridCol>
                <a:gridCol w="1388800">
                  <a:extLst>
                    <a:ext uri="{9D8B030D-6E8A-4147-A177-3AD203B41FA5}">
                      <a16:colId xmlns:a16="http://schemas.microsoft.com/office/drawing/2014/main" val="20007"/>
                    </a:ext>
                  </a:extLst>
                </a:gridCol>
              </a:tblGrid>
              <a:tr h="336975">
                <a:tc gridSpan="8">
                  <a:txBody>
                    <a:bodyPr/>
                    <a:lstStyle/>
                    <a:p>
                      <a:pPr marL="0" marR="0" lvl="0" indent="0" algn="ctr" rtl="0">
                        <a:spcBef>
                          <a:spcPts val="0"/>
                        </a:spcBef>
                        <a:spcAft>
                          <a:spcPts val="0"/>
                        </a:spcAft>
                        <a:buNone/>
                      </a:pPr>
                      <a:r>
                        <a:rPr lang="en-IN" sz="1600" b="1" u="none" strike="noStrike" cap="none"/>
                        <a:t>Iteration-2</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8DA9DB"/>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70850">
                <a:tc>
                  <a:txBody>
                    <a:bodyPr/>
                    <a:lstStyle/>
                    <a:p>
                      <a:pPr marL="0" marR="0" lvl="0" indent="0" algn="ctr" rtl="0">
                        <a:spcBef>
                          <a:spcPts val="0"/>
                        </a:spcBef>
                        <a:spcAft>
                          <a:spcPts val="0"/>
                        </a:spcAft>
                        <a:buNone/>
                      </a:pPr>
                      <a:r>
                        <a:rPr lang="en-IN" sz="1600" b="1" u="none" strike="noStrike" cap="none"/>
                        <a:t>Test  Run</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8DA9DB"/>
                    </a:solidFill>
                  </a:tcPr>
                </a:tc>
                <a:tc gridSpan="2">
                  <a:txBody>
                    <a:bodyPr/>
                    <a:lstStyle/>
                    <a:p>
                      <a:pPr marL="0" marR="0" lvl="0" indent="0" algn="ctr" rtl="0">
                        <a:spcBef>
                          <a:spcPts val="0"/>
                        </a:spcBef>
                        <a:spcAft>
                          <a:spcPts val="0"/>
                        </a:spcAft>
                        <a:buNone/>
                      </a:pPr>
                      <a:r>
                        <a:rPr lang="en-IN" sz="1600" b="1" u="none" strike="noStrike" cap="none"/>
                        <a:t>Max Stress (Unit)</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8DA9DB"/>
                    </a:solidFill>
                  </a:tcPr>
                </a:tc>
                <a:tc hMerge="1">
                  <a:txBody>
                    <a:bodyPr/>
                    <a:lstStyle/>
                    <a:p>
                      <a:endParaRPr lang="en-US"/>
                    </a:p>
                  </a:txBody>
                  <a:tcPr/>
                </a:tc>
                <a:tc gridSpan="2">
                  <a:txBody>
                    <a:bodyPr/>
                    <a:lstStyle/>
                    <a:p>
                      <a:pPr marL="0" marR="0" lvl="0" indent="0" algn="ctr" rtl="0">
                        <a:spcBef>
                          <a:spcPts val="0"/>
                        </a:spcBef>
                        <a:spcAft>
                          <a:spcPts val="0"/>
                        </a:spcAft>
                        <a:buNone/>
                      </a:pPr>
                      <a:r>
                        <a:rPr lang="en-IN" sz="1600" b="1" u="none" strike="noStrike" cap="none"/>
                        <a:t>Max Deformation (Unit)</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8DA9DB"/>
                    </a:solidFill>
                  </a:tcPr>
                </a:tc>
                <a:tc hMerge="1">
                  <a:txBody>
                    <a:bodyPr/>
                    <a:lstStyle/>
                    <a:p>
                      <a:endParaRPr lang="en-US"/>
                    </a:p>
                  </a:txBody>
                  <a:tcPr/>
                </a:tc>
                <a:tc gridSpan="2">
                  <a:txBody>
                    <a:bodyPr/>
                    <a:lstStyle/>
                    <a:p>
                      <a:pPr marL="0" marR="0" lvl="0" indent="0" algn="ctr" rtl="0">
                        <a:spcBef>
                          <a:spcPts val="0"/>
                        </a:spcBef>
                        <a:spcAft>
                          <a:spcPts val="0"/>
                        </a:spcAft>
                        <a:buNone/>
                      </a:pPr>
                      <a:r>
                        <a:rPr lang="en-IN" sz="1600" b="1" u="none" strike="noStrike" cap="none"/>
                        <a:t>Min FOS</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8DA9DB"/>
                    </a:solidFill>
                  </a:tcPr>
                </a:tc>
                <a:tc hMerge="1">
                  <a:txBody>
                    <a:bodyPr/>
                    <a:lstStyle/>
                    <a:p>
                      <a:endParaRPr lang="en-US"/>
                    </a:p>
                  </a:txBody>
                  <a:tcPr/>
                </a:tc>
                <a:tc>
                  <a:txBody>
                    <a:bodyPr/>
                    <a:lstStyle/>
                    <a:p>
                      <a:pPr marL="0" marR="0" lvl="0" indent="0" algn="ctr" rtl="0">
                        <a:spcBef>
                          <a:spcPts val="0"/>
                        </a:spcBef>
                        <a:spcAft>
                          <a:spcPts val="0"/>
                        </a:spcAft>
                        <a:buNone/>
                      </a:pPr>
                      <a:r>
                        <a:rPr lang="en-IN" sz="1600" b="1" u="none" strike="noStrike" cap="none"/>
                        <a:t>Acceptability</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8DA9DB"/>
                    </a:solidFill>
                  </a:tcPr>
                </a:tc>
                <a:extLst>
                  <a:ext uri="{0D108BD9-81ED-4DB2-BD59-A6C34878D82A}">
                    <a16:rowId xmlns:a16="http://schemas.microsoft.com/office/drawing/2014/main" val="10001"/>
                  </a:ext>
                </a:extLst>
              </a:tr>
              <a:tr h="370850">
                <a:tc>
                  <a:txBody>
                    <a:bodyPr/>
                    <a:lstStyle/>
                    <a:p>
                      <a:pPr marL="0" marR="0" lvl="0" indent="0" algn="ctr" rtl="0">
                        <a:spcBef>
                          <a:spcPts val="0"/>
                        </a:spcBef>
                        <a:spcAft>
                          <a:spcPts val="0"/>
                        </a:spcAft>
                        <a:buNone/>
                      </a:pPr>
                      <a:endParaRPr sz="18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IN" sz="1800" b="1" u="none" strike="noStrike" cap="none"/>
                        <a:t>Actual</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IN" sz="1800" b="1" i="0" u="none" strike="noStrike" cap="none"/>
                        <a:t>Target</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IN" sz="1800" b="1" u="none" strike="noStrike" cap="none"/>
                        <a:t>Actual</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IN" sz="1800" b="1" u="none" strike="noStrike" cap="none"/>
                        <a:t>Target</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IN" sz="1800" b="1" u="none" strike="noStrike" cap="none"/>
                        <a:t>Actual</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IN" sz="1800" b="1" u="none" strike="noStrike" cap="none"/>
                        <a:t>Target</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IN" sz="1800" b="1" u="none" strike="noStrike" cap="none"/>
                        <a:t>Yes/No</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70850">
                <a:tc>
                  <a:txBody>
                    <a:bodyPr/>
                    <a:lstStyle/>
                    <a:p>
                      <a:pPr marL="0" marR="0" lvl="0" indent="0" algn="ctr" rtl="0">
                        <a:spcBef>
                          <a:spcPts val="0"/>
                        </a:spcBef>
                        <a:spcAft>
                          <a:spcPts val="0"/>
                        </a:spcAft>
                        <a:buNone/>
                      </a:pPr>
                      <a:r>
                        <a:rPr lang="en-IN" sz="1800" b="1" u="none" strike="noStrike" cap="none"/>
                        <a:t>Frontal</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IN" sz="1800"/>
                        <a:t>159.97</a:t>
                      </a:r>
                      <a:endParaRPr sz="18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IN" sz="1800"/>
                        <a:t>175</a:t>
                      </a:r>
                      <a:endParaRPr sz="18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IN" sz="1800"/>
                        <a:t>4.0157</a:t>
                      </a:r>
                      <a:endParaRPr sz="18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IN" sz="1800"/>
                        <a:t>10</a:t>
                      </a:r>
                      <a:endParaRPr sz="18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IN" sz="1800"/>
                        <a:t>2.6256</a:t>
                      </a:r>
                      <a:endParaRPr sz="18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IN" sz="1800"/>
                        <a:t>2.5</a:t>
                      </a:r>
                      <a:endParaRPr sz="18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IN" sz="1800"/>
                        <a:t>Yes</a:t>
                      </a:r>
                      <a:endParaRPr sz="1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370850">
                <a:tc>
                  <a:txBody>
                    <a:bodyPr/>
                    <a:lstStyle/>
                    <a:p>
                      <a:pPr marL="0" marR="0" lvl="0" indent="0" algn="ctr" rtl="0">
                        <a:spcBef>
                          <a:spcPts val="0"/>
                        </a:spcBef>
                        <a:spcAft>
                          <a:spcPts val="0"/>
                        </a:spcAft>
                        <a:buNone/>
                      </a:pPr>
                      <a:r>
                        <a:rPr lang="en-IN" sz="1800" b="1" u="none" strike="noStrike" cap="none"/>
                        <a:t>Side</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IN" sz="1800"/>
                        <a:t>264.06</a:t>
                      </a:r>
                      <a:endParaRPr sz="18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IN" sz="1800"/>
                        <a:t>300</a:t>
                      </a:r>
                      <a:endParaRPr sz="18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IN" sz="1800"/>
                        <a:t>11.618</a:t>
                      </a:r>
                      <a:endParaRPr sz="18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IN" sz="1800"/>
                        <a:t>20</a:t>
                      </a:r>
                      <a:endParaRPr sz="18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IN" sz="1800"/>
                        <a:t>1.5906</a:t>
                      </a:r>
                      <a:endParaRPr sz="18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IN" sz="1800"/>
                        <a:t>1.5</a:t>
                      </a:r>
                      <a:endParaRPr sz="18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IN" sz="1800"/>
                        <a:t>Yes</a:t>
                      </a:r>
                      <a:endParaRPr sz="18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370850">
                <a:tc>
                  <a:txBody>
                    <a:bodyPr/>
                    <a:lstStyle/>
                    <a:p>
                      <a:pPr marL="0" marR="0" lvl="0" indent="0" algn="ctr" rtl="0">
                        <a:spcBef>
                          <a:spcPts val="0"/>
                        </a:spcBef>
                        <a:spcAft>
                          <a:spcPts val="0"/>
                        </a:spcAft>
                        <a:buNone/>
                      </a:pPr>
                      <a:r>
                        <a:rPr lang="en-IN" sz="1800" b="1"/>
                        <a:t>Front </a:t>
                      </a:r>
                      <a:r>
                        <a:rPr lang="en-IN" sz="1800" b="1" u="none" strike="noStrike" cap="none"/>
                        <a:t>Rollover</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IN" sz="1800"/>
                        <a:t>293.67</a:t>
                      </a:r>
                      <a:endParaRPr sz="18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IN" sz="1800"/>
                        <a:t>300</a:t>
                      </a:r>
                      <a:endParaRPr sz="18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IN" sz="1800"/>
                        <a:t>19.276</a:t>
                      </a:r>
                      <a:endParaRPr sz="18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IN" sz="1800"/>
                        <a:t>25</a:t>
                      </a:r>
                      <a:endParaRPr sz="18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IN" sz="1800"/>
                        <a:t>1.4302</a:t>
                      </a:r>
                      <a:endParaRPr sz="18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IN" sz="1800"/>
                        <a:t>1.5</a:t>
                      </a:r>
                      <a:endParaRPr sz="18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IN" sz="1800"/>
                        <a:t>No</a:t>
                      </a:r>
                      <a:endParaRPr sz="18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alpha val="0"/>
                      </a:srgbClr>
                    </a:solidFill>
                  </a:tcPr>
                </a:tc>
                <a:extLst>
                  <a:ext uri="{0D108BD9-81ED-4DB2-BD59-A6C34878D82A}">
                    <a16:rowId xmlns:a16="http://schemas.microsoft.com/office/drawing/2014/main" val="10005"/>
                  </a:ext>
                </a:extLst>
              </a:tr>
              <a:tr h="370850">
                <a:tc>
                  <a:txBody>
                    <a:bodyPr/>
                    <a:lstStyle/>
                    <a:p>
                      <a:pPr marL="0" marR="0" lvl="0" indent="0" algn="ctr" rtl="0">
                        <a:spcBef>
                          <a:spcPts val="0"/>
                        </a:spcBef>
                        <a:spcAft>
                          <a:spcPts val="0"/>
                        </a:spcAft>
                        <a:buNone/>
                      </a:pPr>
                      <a:r>
                        <a:rPr lang="en-IN" sz="1800" b="1"/>
                        <a:t>Side Rollover</a:t>
                      </a:r>
                      <a:endParaRPr sz="1800" b="1"/>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IN" sz="1800"/>
                        <a:t>22.633</a:t>
                      </a:r>
                      <a:endParaRPr sz="18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IN" sz="1800"/>
                        <a:t>230</a:t>
                      </a:r>
                      <a:endParaRPr sz="18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IN" sz="1800"/>
                        <a:t>0.4636</a:t>
                      </a:r>
                      <a:endParaRPr sz="18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IN" sz="1800"/>
                        <a:t>5</a:t>
                      </a:r>
                      <a:endParaRPr sz="18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IN" sz="1800"/>
                        <a:t>9.8304</a:t>
                      </a:r>
                      <a:endParaRPr sz="18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IN" sz="1800"/>
                        <a:t>3</a:t>
                      </a:r>
                      <a:endParaRPr sz="18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IN" sz="1800"/>
                        <a:t>Yes</a:t>
                      </a:r>
                      <a:endParaRPr sz="18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6"/>
                  </a:ext>
                </a:extLst>
              </a:tr>
              <a:tr h="370850">
                <a:tc>
                  <a:txBody>
                    <a:bodyPr/>
                    <a:lstStyle/>
                    <a:p>
                      <a:pPr marL="0" marR="0" lvl="0" indent="0" algn="ctr" rtl="0">
                        <a:spcBef>
                          <a:spcPts val="0"/>
                        </a:spcBef>
                        <a:spcAft>
                          <a:spcPts val="0"/>
                        </a:spcAft>
                        <a:buNone/>
                      </a:pPr>
                      <a:r>
                        <a:rPr lang="en-IN" sz="1800" b="1" u="none" strike="noStrike" cap="none"/>
                        <a:t>Torsion</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IN" sz="1800"/>
                        <a:t>550.23</a:t>
                      </a:r>
                      <a:endParaRPr sz="18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IN" sz="1800"/>
                        <a:t>250</a:t>
                      </a:r>
                      <a:endParaRPr sz="18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IN" sz="1800"/>
                        <a:t>47.731</a:t>
                      </a:r>
                      <a:endParaRPr sz="18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IN" sz="1800"/>
                        <a:t>20</a:t>
                      </a:r>
                      <a:endParaRPr sz="18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IN" sz="1800"/>
                        <a:t>0.76331</a:t>
                      </a:r>
                      <a:endParaRPr sz="18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IN" sz="1800"/>
                        <a:t>1.5</a:t>
                      </a:r>
                      <a:endParaRPr sz="18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IN" sz="1800"/>
                        <a:t>No</a:t>
                      </a:r>
                      <a:endParaRPr sz="18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7"/>
                  </a:ext>
                </a:extLst>
              </a:tr>
            </a:tbl>
          </a:graphicData>
        </a:graphic>
      </p:graphicFrame>
      <p:sp>
        <p:nvSpPr>
          <p:cNvPr id="484" name="Google Shape;484;p48"/>
          <p:cNvSpPr/>
          <p:nvPr/>
        </p:nvSpPr>
        <p:spPr>
          <a:xfrm>
            <a:off x="3467550" y="991976"/>
            <a:ext cx="8271000" cy="1735500"/>
          </a:xfrm>
          <a:prstGeom prst="rect">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t" anchorCtr="0">
            <a:noAutofit/>
          </a:bodyPr>
          <a:lstStyle/>
          <a:p>
            <a:pPr marL="0" lvl="0" indent="0" algn="l" rtl="0">
              <a:spcBef>
                <a:spcPts val="0"/>
              </a:spcBef>
              <a:spcAft>
                <a:spcPts val="0"/>
              </a:spcAft>
              <a:buNone/>
            </a:pPr>
            <a:r>
              <a:rPr lang="en-IN" sz="1800">
                <a:solidFill>
                  <a:schemeClr val="lt1"/>
                </a:solidFill>
                <a:latin typeface="Calibri"/>
                <a:ea typeface="Calibri"/>
                <a:cs typeface="Calibri"/>
                <a:sym typeface="Calibri"/>
              </a:rPr>
              <a:t>Parameters considered/Change details :</a:t>
            </a:r>
            <a:endParaRPr>
              <a:solidFill>
                <a:schemeClr val="dk1"/>
              </a:solidFill>
            </a:endParaRPr>
          </a:p>
          <a:p>
            <a:pPr marL="285750" lvl="0" indent="-285750" algn="l" rtl="0">
              <a:spcBef>
                <a:spcPts val="0"/>
              </a:spcBef>
              <a:spcAft>
                <a:spcPts val="0"/>
              </a:spcAft>
              <a:buClr>
                <a:schemeClr val="lt1"/>
              </a:buClr>
              <a:buSzPts val="1800"/>
              <a:buChar char="•"/>
            </a:pPr>
            <a:r>
              <a:rPr lang="en-IN" sz="1800">
                <a:solidFill>
                  <a:schemeClr val="lt1"/>
                </a:solidFill>
                <a:latin typeface="Calibri"/>
                <a:ea typeface="Calibri"/>
                <a:cs typeface="Calibri"/>
                <a:sym typeface="Calibri"/>
              </a:rPr>
              <a:t>Material : AISI 1018</a:t>
            </a:r>
            <a:endParaRPr sz="1800">
              <a:solidFill>
                <a:schemeClr val="lt1"/>
              </a:solidFill>
              <a:latin typeface="Calibri"/>
              <a:ea typeface="Calibri"/>
              <a:cs typeface="Calibri"/>
              <a:sym typeface="Calibri"/>
            </a:endParaRPr>
          </a:p>
          <a:p>
            <a:pPr marL="457200" lvl="0" indent="0" algn="l" rtl="0">
              <a:spcBef>
                <a:spcPts val="0"/>
              </a:spcBef>
              <a:spcAft>
                <a:spcPts val="0"/>
              </a:spcAft>
              <a:buNone/>
            </a:pPr>
            <a:r>
              <a:rPr lang="en-IN" sz="1800">
                <a:solidFill>
                  <a:schemeClr val="lt1"/>
                </a:solidFill>
                <a:latin typeface="Calibri"/>
                <a:ea typeface="Calibri"/>
                <a:cs typeface="Calibri"/>
                <a:sym typeface="Calibri"/>
              </a:rPr>
              <a:t>	UTS : </a:t>
            </a:r>
            <a:endParaRPr sz="1800">
              <a:solidFill>
                <a:schemeClr val="lt1"/>
              </a:solidFill>
              <a:latin typeface="Calibri"/>
              <a:ea typeface="Calibri"/>
              <a:cs typeface="Calibri"/>
              <a:sym typeface="Calibri"/>
            </a:endParaRPr>
          </a:p>
          <a:p>
            <a:pPr marL="285750" lvl="0" indent="-285750" algn="l" rtl="0">
              <a:spcBef>
                <a:spcPts val="0"/>
              </a:spcBef>
              <a:spcAft>
                <a:spcPts val="0"/>
              </a:spcAft>
              <a:buClr>
                <a:schemeClr val="lt1"/>
              </a:buClr>
              <a:buSzPts val="1800"/>
              <a:buFont typeface="Calibri"/>
              <a:buChar char="•"/>
            </a:pPr>
            <a:r>
              <a:rPr lang="en-IN" sz="1800">
                <a:solidFill>
                  <a:schemeClr val="lt1"/>
                </a:solidFill>
                <a:latin typeface="Calibri"/>
                <a:ea typeface="Calibri"/>
                <a:cs typeface="Calibri"/>
                <a:sym typeface="Calibri"/>
              </a:rPr>
              <a:t>Cross-Section : </a:t>
            </a:r>
            <a:r>
              <a:rPr lang="en-IN" sz="1800" b="1">
                <a:solidFill>
                  <a:schemeClr val="lt1"/>
                </a:solidFill>
                <a:latin typeface="Calibri"/>
                <a:ea typeface="Calibri"/>
                <a:cs typeface="Calibri"/>
                <a:sym typeface="Calibri"/>
              </a:rPr>
              <a:t>1in O.D x 2mm </a:t>
            </a:r>
            <a:r>
              <a:rPr lang="en-IN" sz="1800">
                <a:solidFill>
                  <a:schemeClr val="lt1"/>
                </a:solidFill>
                <a:latin typeface="Calibri"/>
                <a:ea typeface="Calibri"/>
                <a:cs typeface="Calibri"/>
                <a:sym typeface="Calibri"/>
              </a:rPr>
              <a:t>Wall Thickness</a:t>
            </a:r>
            <a:endParaRPr sz="1800">
              <a:solidFill>
                <a:schemeClr val="lt1"/>
              </a:solidFill>
              <a:latin typeface="Calibri"/>
              <a:ea typeface="Calibri"/>
              <a:cs typeface="Calibri"/>
              <a:sym typeface="Calibri"/>
            </a:endParaRPr>
          </a:p>
          <a:p>
            <a:pPr marL="285750" lvl="0" indent="-285750" algn="l" rtl="0">
              <a:spcBef>
                <a:spcPts val="0"/>
              </a:spcBef>
              <a:spcAft>
                <a:spcPts val="0"/>
              </a:spcAft>
              <a:buClr>
                <a:schemeClr val="lt1"/>
              </a:buClr>
              <a:buSzPts val="1800"/>
              <a:buFont typeface="Calibri"/>
              <a:buChar char="•"/>
            </a:pPr>
            <a:r>
              <a:rPr lang="en-IN" sz="1800">
                <a:solidFill>
                  <a:schemeClr val="lt1"/>
                </a:solidFill>
                <a:latin typeface="Calibri"/>
                <a:ea typeface="Calibri"/>
                <a:cs typeface="Calibri"/>
                <a:sym typeface="Calibri"/>
              </a:rPr>
              <a:t>Target Weight : 32 kgs</a:t>
            </a:r>
            <a:endParaRPr sz="1800">
              <a:solidFill>
                <a:schemeClr val="lt1"/>
              </a:solidFill>
              <a:latin typeface="Calibri"/>
              <a:ea typeface="Calibri"/>
              <a:cs typeface="Calibri"/>
              <a:sym typeface="Calibri"/>
            </a:endParaRPr>
          </a:p>
          <a:p>
            <a:pPr marL="285750" lvl="0" indent="-285750" algn="l" rtl="0">
              <a:spcBef>
                <a:spcPts val="0"/>
              </a:spcBef>
              <a:spcAft>
                <a:spcPts val="0"/>
              </a:spcAft>
              <a:buClr>
                <a:schemeClr val="lt1"/>
              </a:buClr>
              <a:buSzPts val="1800"/>
              <a:buFont typeface="Calibri"/>
              <a:buChar char="•"/>
            </a:pPr>
            <a:r>
              <a:rPr lang="en-IN" sz="1800">
                <a:solidFill>
                  <a:schemeClr val="lt1"/>
                </a:solidFill>
                <a:latin typeface="Calibri"/>
                <a:ea typeface="Calibri"/>
                <a:cs typeface="Calibri"/>
                <a:sym typeface="Calibri"/>
              </a:rPr>
              <a:t>Design Weight : 35 kgs</a:t>
            </a:r>
            <a:endParaRPr sz="1800">
              <a:solidFill>
                <a:schemeClr val="lt1"/>
              </a:solidFill>
              <a:latin typeface="Calibri"/>
              <a:ea typeface="Calibri"/>
              <a:cs typeface="Calibri"/>
              <a:sym typeface="Calibri"/>
            </a:endParaRPr>
          </a:p>
        </p:txBody>
      </p:sp>
      <p:sp>
        <p:nvSpPr>
          <p:cNvPr id="485" name="Google Shape;485;p48"/>
          <p:cNvSpPr txBox="1"/>
          <p:nvPr/>
        </p:nvSpPr>
        <p:spPr>
          <a:xfrm>
            <a:off x="11467643" y="6288258"/>
            <a:ext cx="548700" cy="430800"/>
          </a:xfrm>
          <a:prstGeom prst="rect">
            <a:avLst/>
          </a:prstGeom>
          <a:solidFill>
            <a:srgbClr val="8DA9DB"/>
          </a:solidFill>
          <a:ln w="9525"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1100" b="1">
                <a:solidFill>
                  <a:schemeClr val="dk1"/>
                </a:solidFill>
                <a:latin typeface="Calibri"/>
                <a:ea typeface="Calibri"/>
                <a:cs typeface="Calibri"/>
                <a:sym typeface="Calibri"/>
              </a:rPr>
              <a:t>Page 3.23</a:t>
            </a:r>
            <a:endParaRPr/>
          </a:p>
        </p:txBody>
      </p:sp>
      <p:sp>
        <p:nvSpPr>
          <p:cNvPr id="486" name="Google Shape;486;p48"/>
          <p:cNvSpPr/>
          <p:nvPr/>
        </p:nvSpPr>
        <p:spPr>
          <a:xfrm>
            <a:off x="623405" y="6017842"/>
            <a:ext cx="10729200" cy="792000"/>
          </a:xfrm>
          <a:prstGeom prst="rect">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IN" sz="1800">
                <a:solidFill>
                  <a:schemeClr val="lt1"/>
                </a:solidFill>
                <a:latin typeface="Calibri"/>
                <a:ea typeface="Calibri"/>
                <a:cs typeface="Calibri"/>
                <a:sym typeface="Calibri"/>
              </a:rPr>
              <a:t>Justification of Accepting/ Rejecting Design: 1) Excess weight</a:t>
            </a:r>
            <a:endParaRPr sz="1800">
              <a:solidFill>
                <a:schemeClr val="lt1"/>
              </a:solidFill>
              <a:latin typeface="Calibri"/>
              <a:ea typeface="Calibri"/>
              <a:cs typeface="Calibri"/>
              <a:sym typeface="Calibri"/>
            </a:endParaRPr>
          </a:p>
          <a:p>
            <a:pPr marL="0" marR="0" lvl="0" indent="0" algn="l" rtl="0">
              <a:spcBef>
                <a:spcPts val="0"/>
              </a:spcBef>
              <a:spcAft>
                <a:spcPts val="0"/>
              </a:spcAft>
              <a:buNone/>
            </a:pPr>
            <a:r>
              <a:rPr lang="en-IN" sz="1800">
                <a:solidFill>
                  <a:schemeClr val="lt1"/>
                </a:solidFill>
                <a:latin typeface="Calibri"/>
                <a:ea typeface="Calibri"/>
                <a:cs typeface="Calibri"/>
                <a:sym typeface="Calibri"/>
              </a:rPr>
              <a:t>                                                                               2) Low FoS            </a:t>
            </a:r>
            <a:endParaRPr sz="1800">
              <a:solidFill>
                <a:schemeClr val="lt1"/>
              </a:solidFill>
              <a:latin typeface="Calibri"/>
              <a:ea typeface="Calibri"/>
              <a:cs typeface="Calibri"/>
              <a:sym typeface="Calibri"/>
            </a:endParaRPr>
          </a:p>
        </p:txBody>
      </p:sp>
      <p:pic>
        <p:nvPicPr>
          <p:cNvPr id="487" name="Google Shape;487;p48"/>
          <p:cNvPicPr preferRelativeResize="0"/>
          <p:nvPr/>
        </p:nvPicPr>
        <p:blipFill>
          <a:blip r:embed="rId3">
            <a:alphaModFix/>
          </a:blip>
          <a:stretch>
            <a:fillRect/>
          </a:stretch>
        </p:blipFill>
        <p:spPr>
          <a:xfrm>
            <a:off x="1041275" y="754775"/>
            <a:ext cx="2108625" cy="1929125"/>
          </a:xfrm>
          <a:prstGeom prst="rect">
            <a:avLst/>
          </a:prstGeom>
          <a:noFill/>
          <a:ln w="12700" cap="flat" cmpd="sng">
            <a:solidFill>
              <a:srgbClr val="31538F"/>
            </a:solidFill>
            <a:prstDash val="solid"/>
            <a:miter lim="8000"/>
            <a:headEnd type="none" w="sm" len="sm"/>
            <a:tailEnd type="none" w="sm" len="sm"/>
          </a:ln>
        </p:spPr>
      </p:pic>
      <p:sp>
        <p:nvSpPr>
          <p:cNvPr id="488" name="Google Shape;488;p48"/>
          <p:cNvSpPr/>
          <p:nvPr/>
        </p:nvSpPr>
        <p:spPr>
          <a:xfrm>
            <a:off x="3467550" y="948476"/>
            <a:ext cx="8271000" cy="1779000"/>
          </a:xfrm>
          <a:prstGeom prst="rect">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IN" sz="1800" b="0" i="0" u="none" strike="noStrike" cap="none">
                <a:solidFill>
                  <a:schemeClr val="lt1"/>
                </a:solidFill>
                <a:latin typeface="Calibri"/>
                <a:ea typeface="Calibri"/>
                <a:cs typeface="Calibri"/>
                <a:sym typeface="Calibri"/>
              </a:rPr>
              <a:t>Parameters considered/Change details :</a:t>
            </a:r>
            <a:endParaRPr/>
          </a:p>
          <a:p>
            <a:pPr marL="457200" marR="0" lvl="0" indent="-342900" algn="l" rtl="0">
              <a:spcBef>
                <a:spcPts val="0"/>
              </a:spcBef>
              <a:spcAft>
                <a:spcPts val="0"/>
              </a:spcAft>
              <a:buClr>
                <a:schemeClr val="lt1"/>
              </a:buClr>
              <a:buSzPts val="1800"/>
              <a:buFont typeface="Calibri"/>
              <a:buChar char="•"/>
            </a:pPr>
            <a:r>
              <a:rPr lang="en-IN" sz="1800">
                <a:solidFill>
                  <a:schemeClr val="lt1"/>
                </a:solidFill>
                <a:latin typeface="Calibri"/>
                <a:ea typeface="Calibri"/>
                <a:cs typeface="Calibri"/>
                <a:sym typeface="Calibri"/>
              </a:rPr>
              <a:t>Material : AISI 1018</a:t>
            </a:r>
            <a:endParaRPr sz="1800">
              <a:solidFill>
                <a:schemeClr val="lt1"/>
              </a:solidFill>
              <a:latin typeface="Calibri"/>
              <a:ea typeface="Calibri"/>
              <a:cs typeface="Calibri"/>
              <a:sym typeface="Calibri"/>
            </a:endParaRPr>
          </a:p>
          <a:p>
            <a:pPr marL="457200" lvl="0" indent="-342900" algn="l" rtl="0">
              <a:spcBef>
                <a:spcPts val="0"/>
              </a:spcBef>
              <a:spcAft>
                <a:spcPts val="0"/>
              </a:spcAft>
              <a:buClr>
                <a:schemeClr val="lt1"/>
              </a:buClr>
              <a:buSzPts val="1800"/>
              <a:buFont typeface="Calibri"/>
              <a:buChar char="•"/>
            </a:pPr>
            <a:r>
              <a:rPr lang="en-IN" sz="1800">
                <a:solidFill>
                  <a:schemeClr val="lt1"/>
                </a:solidFill>
                <a:latin typeface="Calibri"/>
                <a:ea typeface="Calibri"/>
                <a:cs typeface="Calibri"/>
                <a:sym typeface="Calibri"/>
              </a:rPr>
              <a:t>UTS : 370 MPa</a:t>
            </a:r>
            <a:endParaRPr sz="1800">
              <a:solidFill>
                <a:schemeClr val="lt1"/>
              </a:solidFill>
              <a:latin typeface="Calibri"/>
              <a:ea typeface="Calibri"/>
              <a:cs typeface="Calibri"/>
              <a:sym typeface="Calibri"/>
            </a:endParaRPr>
          </a:p>
          <a:p>
            <a:pPr marL="457200" lvl="0" indent="-342900" algn="l" rtl="0">
              <a:spcBef>
                <a:spcPts val="0"/>
              </a:spcBef>
              <a:spcAft>
                <a:spcPts val="0"/>
              </a:spcAft>
              <a:buClr>
                <a:schemeClr val="lt1"/>
              </a:buClr>
              <a:buSzPts val="1800"/>
              <a:buFont typeface="Calibri"/>
              <a:buChar char="•"/>
            </a:pPr>
            <a:r>
              <a:rPr lang="en-IN" sz="1800">
                <a:solidFill>
                  <a:schemeClr val="lt1"/>
                </a:solidFill>
                <a:latin typeface="Calibri"/>
                <a:ea typeface="Calibri"/>
                <a:cs typeface="Calibri"/>
                <a:sym typeface="Calibri"/>
              </a:rPr>
              <a:t>Cross-Section : </a:t>
            </a:r>
            <a:r>
              <a:rPr lang="en-IN" sz="1800" b="1">
                <a:solidFill>
                  <a:schemeClr val="lt1"/>
                </a:solidFill>
                <a:latin typeface="Calibri"/>
                <a:ea typeface="Calibri"/>
                <a:cs typeface="Calibri"/>
                <a:sym typeface="Calibri"/>
              </a:rPr>
              <a:t>1in O.D x 2mm </a:t>
            </a:r>
            <a:r>
              <a:rPr lang="en-IN" sz="1800">
                <a:solidFill>
                  <a:schemeClr val="lt1"/>
                </a:solidFill>
                <a:latin typeface="Calibri"/>
                <a:ea typeface="Calibri"/>
                <a:cs typeface="Calibri"/>
                <a:sym typeface="Calibri"/>
              </a:rPr>
              <a:t>Wall Thickness</a:t>
            </a:r>
            <a:endParaRPr sz="1800">
              <a:solidFill>
                <a:schemeClr val="lt1"/>
              </a:solidFill>
              <a:latin typeface="Calibri"/>
              <a:ea typeface="Calibri"/>
              <a:cs typeface="Calibri"/>
              <a:sym typeface="Calibri"/>
            </a:endParaRPr>
          </a:p>
          <a:p>
            <a:pPr marL="457200" lvl="0" indent="-342900" algn="l" rtl="0">
              <a:spcBef>
                <a:spcPts val="0"/>
              </a:spcBef>
              <a:spcAft>
                <a:spcPts val="0"/>
              </a:spcAft>
              <a:buClr>
                <a:schemeClr val="lt1"/>
              </a:buClr>
              <a:buSzPts val="1800"/>
              <a:buFont typeface="Calibri"/>
              <a:buChar char="•"/>
            </a:pPr>
            <a:r>
              <a:rPr lang="en-IN" sz="1800">
                <a:solidFill>
                  <a:schemeClr val="lt1"/>
                </a:solidFill>
                <a:latin typeface="Calibri"/>
                <a:ea typeface="Calibri"/>
                <a:cs typeface="Calibri"/>
                <a:sym typeface="Calibri"/>
              </a:rPr>
              <a:t>Target Weight : 32 kgs</a:t>
            </a:r>
            <a:endParaRPr sz="1800">
              <a:solidFill>
                <a:schemeClr val="lt1"/>
              </a:solidFill>
              <a:latin typeface="Calibri"/>
              <a:ea typeface="Calibri"/>
              <a:cs typeface="Calibri"/>
              <a:sym typeface="Calibri"/>
            </a:endParaRPr>
          </a:p>
          <a:p>
            <a:pPr marL="457200" lvl="0" indent="-342900" algn="l" rtl="0">
              <a:spcBef>
                <a:spcPts val="0"/>
              </a:spcBef>
              <a:spcAft>
                <a:spcPts val="0"/>
              </a:spcAft>
              <a:buClr>
                <a:schemeClr val="lt1"/>
              </a:buClr>
              <a:buSzPts val="1800"/>
              <a:buFont typeface="Calibri"/>
              <a:buChar char="•"/>
            </a:pPr>
            <a:r>
              <a:rPr lang="en-IN" sz="1800">
                <a:solidFill>
                  <a:schemeClr val="lt1"/>
                </a:solidFill>
                <a:latin typeface="Calibri"/>
                <a:ea typeface="Calibri"/>
                <a:cs typeface="Calibri"/>
                <a:sym typeface="Calibri"/>
              </a:rPr>
              <a:t>Design Weight : 35.06 kgs</a:t>
            </a:r>
            <a:endParaRPr sz="1800">
              <a:solidFill>
                <a:schemeClr val="lt1"/>
              </a:solidFill>
              <a:latin typeface="Calibri"/>
              <a:ea typeface="Calibri"/>
              <a:cs typeface="Calibri"/>
              <a:sym typeface="Calibri"/>
            </a:endParaRPr>
          </a:p>
          <a:p>
            <a:pPr marL="457200" marR="0" lvl="0" indent="0" algn="l" rtl="0">
              <a:spcBef>
                <a:spcPts val="0"/>
              </a:spcBef>
              <a:spcAft>
                <a:spcPts val="0"/>
              </a:spcAft>
              <a:buNone/>
            </a:pPr>
            <a:r>
              <a:rPr lang="en-IN" sz="1800">
                <a:solidFill>
                  <a:schemeClr val="lt1"/>
                </a:solidFill>
                <a:latin typeface="Calibri"/>
                <a:ea typeface="Calibri"/>
                <a:cs typeface="Calibri"/>
                <a:sym typeface="Calibri"/>
              </a:rPr>
              <a:t>	</a:t>
            </a:r>
            <a:endParaRPr sz="1800">
              <a:solidFill>
                <a:schemeClr val="lt1"/>
              </a:solidFill>
              <a:latin typeface="Calibri"/>
              <a:ea typeface="Calibri"/>
              <a:cs typeface="Calibri"/>
              <a:sym typeface="Calibri"/>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92"/>
        <p:cNvGrpSpPr/>
        <p:nvPr/>
      </p:nvGrpSpPr>
      <p:grpSpPr>
        <a:xfrm>
          <a:off x="0" y="0"/>
          <a:ext cx="0" cy="0"/>
          <a:chOff x="0" y="0"/>
          <a:chExt cx="0" cy="0"/>
        </a:xfrm>
      </p:grpSpPr>
      <p:sp>
        <p:nvSpPr>
          <p:cNvPr id="493" name="Google Shape;493;p49"/>
          <p:cNvSpPr txBox="1"/>
          <p:nvPr/>
        </p:nvSpPr>
        <p:spPr>
          <a:xfrm>
            <a:off x="11467643" y="6288258"/>
            <a:ext cx="548700" cy="430800"/>
          </a:xfrm>
          <a:prstGeom prst="rect">
            <a:avLst/>
          </a:prstGeom>
          <a:solidFill>
            <a:srgbClr val="8DA9DB"/>
          </a:solidFill>
          <a:ln w="9525"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1100" b="1" i="0" u="none" strike="noStrike" cap="none">
                <a:solidFill>
                  <a:schemeClr val="dk1"/>
                </a:solidFill>
                <a:latin typeface="Calibri"/>
                <a:ea typeface="Calibri"/>
                <a:cs typeface="Calibri"/>
                <a:sym typeface="Calibri"/>
              </a:rPr>
              <a:t>Page 3.</a:t>
            </a:r>
            <a:r>
              <a:rPr lang="en-IN" sz="1100" b="1">
                <a:solidFill>
                  <a:schemeClr val="dk1"/>
                </a:solidFill>
                <a:latin typeface="Calibri"/>
                <a:ea typeface="Calibri"/>
                <a:cs typeface="Calibri"/>
                <a:sym typeface="Calibri"/>
              </a:rPr>
              <a:t>24</a:t>
            </a:r>
            <a:endParaRPr/>
          </a:p>
        </p:txBody>
      </p:sp>
      <p:sp>
        <p:nvSpPr>
          <p:cNvPr id="494" name="Google Shape;494;p49"/>
          <p:cNvSpPr txBox="1"/>
          <p:nvPr/>
        </p:nvSpPr>
        <p:spPr>
          <a:xfrm>
            <a:off x="2308950" y="177503"/>
            <a:ext cx="7574100" cy="1050000"/>
          </a:xfrm>
          <a:prstGeom prst="rect">
            <a:avLst/>
          </a:prstGeom>
          <a:noFill/>
          <a:ln>
            <a:noFill/>
          </a:ln>
        </p:spPr>
        <p:txBody>
          <a:bodyPr spcFirstLastPara="1" wrap="square" lIns="91425" tIns="45700" rIns="91425" bIns="45700" anchor="ctr" anchorCtr="0">
            <a:normAutofit lnSpcReduction="10000"/>
          </a:bodyPr>
          <a:lstStyle/>
          <a:p>
            <a:pPr marL="0" marR="0" lvl="0" indent="0" algn="ctr" rtl="0">
              <a:lnSpc>
                <a:spcPct val="90000"/>
              </a:lnSpc>
              <a:spcBef>
                <a:spcPts val="0"/>
              </a:spcBef>
              <a:spcAft>
                <a:spcPts val="0"/>
              </a:spcAft>
              <a:buClr>
                <a:schemeClr val="dk1"/>
              </a:buClr>
              <a:buSzPts val="2800"/>
              <a:buFont typeface="Calibri"/>
              <a:buNone/>
            </a:pPr>
            <a:r>
              <a:rPr lang="en-IN" sz="2800" b="1" i="0" u="sng" strike="noStrike" cap="none">
                <a:solidFill>
                  <a:schemeClr val="dk1"/>
                </a:solidFill>
                <a:latin typeface="Calibri"/>
                <a:ea typeface="Calibri"/>
                <a:cs typeface="Calibri"/>
                <a:sym typeface="Calibri"/>
              </a:rPr>
              <a:t>FE modelling and CAE Analysis of Frame</a:t>
            </a:r>
            <a:endParaRPr sz="2800" b="1" i="0" u="sng" strike="noStrike" cap="none">
              <a:solidFill>
                <a:schemeClr val="dk1"/>
              </a:solidFill>
              <a:latin typeface="Calibri"/>
              <a:ea typeface="Calibri"/>
              <a:cs typeface="Calibri"/>
              <a:sym typeface="Calibri"/>
            </a:endParaRPr>
          </a:p>
          <a:p>
            <a:pPr marL="0" marR="0" lvl="0" indent="0" algn="ctr" rtl="0">
              <a:lnSpc>
                <a:spcPct val="90000"/>
              </a:lnSpc>
              <a:spcBef>
                <a:spcPts val="0"/>
              </a:spcBef>
              <a:spcAft>
                <a:spcPts val="0"/>
              </a:spcAft>
              <a:buClr>
                <a:schemeClr val="dk1"/>
              </a:buClr>
              <a:buSzPts val="2800"/>
              <a:buFont typeface="Calibri"/>
              <a:buNone/>
            </a:pPr>
            <a:endParaRPr sz="2800" b="1" u="sng">
              <a:solidFill>
                <a:schemeClr val="dk1"/>
              </a:solidFill>
              <a:latin typeface="Calibri"/>
              <a:ea typeface="Calibri"/>
              <a:cs typeface="Calibri"/>
              <a:sym typeface="Calibri"/>
            </a:endParaRPr>
          </a:p>
          <a:p>
            <a:pPr marL="0" marR="0" lvl="0" indent="0" algn="ctr" rtl="0">
              <a:lnSpc>
                <a:spcPct val="90000"/>
              </a:lnSpc>
              <a:spcBef>
                <a:spcPts val="0"/>
              </a:spcBef>
              <a:spcAft>
                <a:spcPts val="0"/>
              </a:spcAft>
              <a:buClr>
                <a:schemeClr val="dk1"/>
              </a:buClr>
              <a:buSzPts val="2800"/>
              <a:buFont typeface="Calibri"/>
              <a:buNone/>
            </a:pPr>
            <a:r>
              <a:rPr lang="en-IN" sz="2191" b="1" u="sng">
                <a:solidFill>
                  <a:schemeClr val="dk1"/>
                </a:solidFill>
                <a:latin typeface="Calibri"/>
                <a:ea typeface="Calibri"/>
                <a:cs typeface="Calibri"/>
                <a:sym typeface="Calibri"/>
              </a:rPr>
              <a:t>(Iteration 3)</a:t>
            </a:r>
            <a:endParaRPr sz="2191" b="1" u="sng">
              <a:solidFill>
                <a:schemeClr val="dk1"/>
              </a:solidFill>
              <a:latin typeface="Calibri"/>
              <a:ea typeface="Calibri"/>
              <a:cs typeface="Calibri"/>
              <a:sym typeface="Calibri"/>
            </a:endParaRPr>
          </a:p>
        </p:txBody>
      </p:sp>
      <p:sp>
        <p:nvSpPr>
          <p:cNvPr id="495" name="Google Shape;495;p49"/>
          <p:cNvSpPr txBox="1"/>
          <p:nvPr/>
        </p:nvSpPr>
        <p:spPr>
          <a:xfrm>
            <a:off x="792475" y="1227500"/>
            <a:ext cx="32973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IN" sz="1800" b="1">
                <a:latin typeface="Calibri"/>
                <a:ea typeface="Calibri"/>
                <a:cs typeface="Calibri"/>
                <a:sym typeface="Calibri"/>
              </a:rPr>
              <a:t>FRONT IMPACT</a:t>
            </a:r>
            <a:endParaRPr sz="1800" b="1">
              <a:latin typeface="Calibri"/>
              <a:ea typeface="Calibri"/>
              <a:cs typeface="Calibri"/>
              <a:sym typeface="Calibri"/>
            </a:endParaRPr>
          </a:p>
          <a:p>
            <a:pPr marL="0" lvl="0" indent="0" algn="l" rtl="0">
              <a:spcBef>
                <a:spcPts val="0"/>
              </a:spcBef>
              <a:spcAft>
                <a:spcPts val="0"/>
              </a:spcAft>
              <a:buNone/>
            </a:pPr>
            <a:r>
              <a:rPr lang="en-IN" sz="1800" b="1" u="sng">
                <a:latin typeface="Calibri"/>
                <a:ea typeface="Calibri"/>
                <a:cs typeface="Calibri"/>
                <a:sym typeface="Calibri"/>
              </a:rPr>
              <a:t>Pre-Processing :</a:t>
            </a:r>
            <a:endParaRPr sz="1800" b="1" u="sng">
              <a:latin typeface="Calibri"/>
              <a:ea typeface="Calibri"/>
              <a:cs typeface="Calibri"/>
              <a:sym typeface="Calibri"/>
            </a:endParaRPr>
          </a:p>
        </p:txBody>
      </p:sp>
      <p:pic>
        <p:nvPicPr>
          <p:cNvPr id="496" name="Google Shape;496;p49"/>
          <p:cNvPicPr preferRelativeResize="0"/>
          <p:nvPr/>
        </p:nvPicPr>
        <p:blipFill>
          <a:blip r:embed="rId3">
            <a:alphaModFix/>
          </a:blip>
          <a:stretch>
            <a:fillRect/>
          </a:stretch>
        </p:blipFill>
        <p:spPr>
          <a:xfrm>
            <a:off x="277075" y="2021825"/>
            <a:ext cx="5451717" cy="4017049"/>
          </a:xfrm>
          <a:prstGeom prst="rect">
            <a:avLst/>
          </a:prstGeom>
          <a:noFill/>
          <a:ln w="38100" cap="flat" cmpd="sng">
            <a:solidFill>
              <a:schemeClr val="dk1"/>
            </a:solidFill>
            <a:prstDash val="solid"/>
            <a:round/>
            <a:headEnd type="none" w="sm" len="sm"/>
            <a:tailEnd type="none" w="sm" len="sm"/>
          </a:ln>
        </p:spPr>
      </p:pic>
      <p:pic>
        <p:nvPicPr>
          <p:cNvPr id="497" name="Google Shape;497;p49"/>
          <p:cNvPicPr preferRelativeResize="0"/>
          <p:nvPr/>
        </p:nvPicPr>
        <p:blipFill>
          <a:blip r:embed="rId4">
            <a:alphaModFix/>
          </a:blip>
          <a:stretch>
            <a:fillRect/>
          </a:stretch>
        </p:blipFill>
        <p:spPr>
          <a:xfrm>
            <a:off x="6520776" y="1652375"/>
            <a:ext cx="4828774" cy="4386501"/>
          </a:xfrm>
          <a:prstGeom prst="rect">
            <a:avLst/>
          </a:prstGeom>
          <a:noFill/>
          <a:ln w="38100" cap="flat" cmpd="sng">
            <a:solidFill>
              <a:schemeClr val="dk1"/>
            </a:solidFill>
            <a:prstDash val="solid"/>
            <a:round/>
            <a:headEnd type="none" w="sm" len="sm"/>
            <a:tailEnd type="none" w="sm" len="sm"/>
          </a:ln>
        </p:spPr>
      </p:pic>
      <p:sp>
        <p:nvSpPr>
          <p:cNvPr id="498" name="Google Shape;498;p49"/>
          <p:cNvSpPr txBox="1"/>
          <p:nvPr/>
        </p:nvSpPr>
        <p:spPr>
          <a:xfrm>
            <a:off x="681650" y="6173575"/>
            <a:ext cx="46968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IN" sz="1600" b="1">
                <a:latin typeface="Calibri"/>
                <a:ea typeface="Calibri"/>
                <a:cs typeface="Calibri"/>
                <a:sym typeface="Calibri"/>
              </a:rPr>
              <a:t>Boundary and Loading Conditions</a:t>
            </a:r>
            <a:endParaRPr sz="1600" b="1">
              <a:latin typeface="Calibri"/>
              <a:ea typeface="Calibri"/>
              <a:cs typeface="Calibri"/>
              <a:sym typeface="Calibri"/>
            </a:endParaRPr>
          </a:p>
        </p:txBody>
      </p:sp>
      <p:sp>
        <p:nvSpPr>
          <p:cNvPr id="499" name="Google Shape;499;p49"/>
          <p:cNvSpPr txBox="1"/>
          <p:nvPr/>
        </p:nvSpPr>
        <p:spPr>
          <a:xfrm>
            <a:off x="7110150" y="6158125"/>
            <a:ext cx="3768600" cy="431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IN" sz="1600" b="1">
                <a:latin typeface="Calibri"/>
                <a:ea typeface="Calibri"/>
                <a:cs typeface="Calibri"/>
                <a:sym typeface="Calibri"/>
              </a:rPr>
              <a:t>Meshed View</a:t>
            </a:r>
            <a:endParaRPr sz="1600" b="1">
              <a:latin typeface="Calibri"/>
              <a:ea typeface="Calibri"/>
              <a:cs typeface="Calibri"/>
              <a:sym typeface="Calibri"/>
            </a:endParaRPr>
          </a:p>
        </p:txBody>
      </p:sp>
    </p:spTree>
  </p:cSld>
  <p:clrMapOvr>
    <a:masterClrMapping/>
  </p:clrMapOvr>
</p:sld>
</file>

<file path=ppt/slides/slide38.xml><?xml version="1.0" encoding="utf-8"?>
<p:sld xmlns:p="http://schemas.openxmlformats.org/presentationml/2006/main" xmlns:a="http://schemas.openxmlformats.org/drawingml/2006/main" xmlns:r="http://schemas.openxmlformats.org/officeDocument/2006/relationships">
  <p:cSld>
    <p:spTree>
      <p:nvGrpSpPr>
        <p:cNvPr id="1" name="Shape 503"/>
        <p:cNvGrpSpPr/>
        <p:nvPr/>
      </p:nvGrpSpPr>
      <p:grpSpPr>
        <a:xfrm>
          <a:off x="0" y="0"/>
          <a:ext cx="0" cy="0"/>
          <a:chOff x="0" y="0"/>
          <a:chExt cx="0" cy="0"/>
        </a:xfrm>
      </p:grpSpPr>
      <p:sp>
        <p:nvSpPr>
          <p:cNvPr id="504" name="Google Shape;504;p50"/>
          <p:cNvSpPr txBox="1"/>
          <p:nvPr/>
        </p:nvSpPr>
        <p:spPr>
          <a:xfrm>
            <a:off x="11467643" y="6288258"/>
            <a:ext cx="548700" cy="430800"/>
          </a:xfrm>
          <a:prstGeom prst="rect">
            <a:avLst/>
          </a:prstGeom>
          <a:solidFill>
            <a:srgbClr val="8DA9DB"/>
          </a:solidFill>
          <a:ln cap="flat" cmpd="sng" w="9525">
            <a:solidFill>
              <a:schemeClr val="dk1"/>
            </a:solidFill>
            <a:prstDash val="solid"/>
            <a:round/>
            <a:headEnd len="sm" type="none" w="sm"/>
            <a:tailEnd len="sm" type="none" w="sm"/>
          </a:ln>
        </p:spPr>
        <p:txBody>
          <a:bodyPr anchor="t" anchorCtr="0" bIns="45700" lIns="91425" rIns="91425" spcFirstLastPara="1" tIns="45700" wrap="square">
            <a:spAutoFit/>
          </a:bodyPr>
          <a:lstStyle/>
          <a:p>
            <a:pPr algn="ctr" indent="0" lvl="0" marL="0" marR="0" rtl="0">
              <a:spcBef>
                <a:spcPts val="0"/>
              </a:spcBef>
              <a:spcAft>
                <a:spcPts val="0"/>
              </a:spcAft>
              <a:buNone/>
            </a:pPr>
            <a:r>
              <a:rPr b="1" cap="none" i="0" lang="en-IN" strike="noStrike" sz="1100" u="none">
                <a:solidFill>
                  <a:schemeClr val="dk1"/>
                </a:solidFill>
                <a:latin typeface="Calibri"/>
                <a:ea typeface="Calibri"/>
                <a:cs typeface="Calibri"/>
                <a:sym typeface="Calibri"/>
              </a:rPr>
              <a:t>Page 3.</a:t>
            </a:r>
            <a:r>
              <a:rPr b="1" lang="en-IN" sz="1100">
                <a:solidFill>
                  <a:schemeClr val="dk1"/>
                </a:solidFill>
                <a:latin typeface="Calibri"/>
                <a:ea typeface="Calibri"/>
                <a:cs typeface="Calibri"/>
                <a:sym typeface="Calibri"/>
              </a:rPr>
              <a:t>25</a:t>
            </a:r>
            <a:endParaRPr/>
          </a:p>
        </p:txBody>
      </p:sp>
      <p:sp>
        <p:nvSpPr>
          <p:cNvPr id="505" name="Google Shape;505;p50"/>
          <p:cNvSpPr txBox="1"/>
          <p:nvPr/>
        </p:nvSpPr>
        <p:spPr>
          <a:xfrm>
            <a:off x="1526775" y="146850"/>
            <a:ext cx="3297300" cy="738900"/>
          </a:xfrm>
          <a:prstGeom prst="rect">
            <a:avLst/>
          </a:prstGeom>
          <a:noFill/>
          <a:ln>
            <a:noFill/>
          </a:ln>
        </p:spPr>
        <p:txBody>
          <a:bodyPr anchor="t" anchorCtr="0" bIns="91425" lIns="91425" rIns="91425" spcFirstLastPara="1" tIns="91425" wrap="square">
            <a:spAutoFit/>
          </a:bodyPr>
          <a:lstStyle/>
          <a:p>
            <a:pPr algn="l" indent="0" lvl="0" marL="0" rtl="0">
              <a:spcBef>
                <a:spcPts val="0"/>
              </a:spcBef>
              <a:spcAft>
                <a:spcPts val="0"/>
              </a:spcAft>
              <a:buNone/>
            </a:pPr>
            <a:r>
              <a:rPr b="1" lang="en-IN" sz="1800">
                <a:latin typeface="Calibri"/>
                <a:ea typeface="Calibri"/>
                <a:cs typeface="Calibri"/>
                <a:sym typeface="Calibri"/>
              </a:rPr>
              <a:t>FRONT IMPACT - Iteration 3</a:t>
            </a:r>
            <a:endParaRPr b="1" sz="1800">
              <a:latin typeface="Calibri"/>
              <a:ea typeface="Calibri"/>
              <a:cs typeface="Calibri"/>
              <a:sym typeface="Calibri"/>
            </a:endParaRPr>
          </a:p>
          <a:p>
            <a:pPr algn="l" indent="0" lvl="0" marL="0" rtl="0">
              <a:spcBef>
                <a:spcPts val="0"/>
              </a:spcBef>
              <a:spcAft>
                <a:spcPts val="0"/>
              </a:spcAft>
              <a:buNone/>
            </a:pPr>
            <a:r>
              <a:rPr b="1" lang="en-IN" sz="1800" u="sng">
                <a:latin typeface="Calibri"/>
                <a:ea typeface="Calibri"/>
                <a:cs typeface="Calibri"/>
                <a:sym typeface="Calibri"/>
              </a:rPr>
              <a:t>Post-Processing :</a:t>
            </a:r>
            <a:endParaRPr b="1" sz="1800" u="sng">
              <a:latin typeface="Calibri"/>
              <a:ea typeface="Calibri"/>
              <a:cs typeface="Calibri"/>
              <a:sym typeface="Calibri"/>
            </a:endParaRPr>
          </a:p>
        </p:txBody>
      </p:sp>
      <p:pic>
        <p:nvPicPr>
          <p:cNvPr id="506" name="Google Shape;506;p50"/>
          <p:cNvPicPr preferRelativeResize="0"/>
          <p:nvPr/>
        </p:nvPicPr>
        <p:blipFill rotWithShape="1">
          <a:blip r:embed="rId3">
            <a:alphaModFix/>
          </a:blip>
          <a:srcRect/>
          <a:stretch/>
        </p:blipFill>
        <p:spPr>
          <a:xfrm>
            <a:off x="994925" y="945525"/>
            <a:ext cx="3348999" cy="2905849"/>
          </a:xfrm>
          <a:prstGeom prst="rect">
            <a:avLst/>
          </a:prstGeom>
          <a:noFill/>
          <a:ln cap="flat" cmpd="sng" w="38100">
            <a:solidFill>
              <a:schemeClr val="dk1"/>
            </a:solidFill>
            <a:prstDash val="solid"/>
            <a:round/>
            <a:headEnd len="sm" type="none" w="sm"/>
            <a:tailEnd len="sm" type="none" w="sm"/>
          </a:ln>
        </p:spPr>
      </p:pic>
      <p:pic>
        <p:nvPicPr>
          <p:cNvPr id="507" name="Google Shape;507;p50"/>
          <p:cNvPicPr preferRelativeResize="0"/>
          <p:nvPr/>
        </p:nvPicPr>
        <p:blipFill rotWithShape="1">
          <a:blip r:embed="rId4">
            <a:alphaModFix/>
          </a:blip>
          <a:srcRect b="-66"/>
          <a:stretch/>
        </p:blipFill>
        <p:spPr>
          <a:xfrm>
            <a:off x="1060363" y="4030563"/>
            <a:ext cx="3218125" cy="2711749"/>
          </a:xfrm>
          <a:prstGeom prst="rect">
            <a:avLst/>
          </a:prstGeom>
          <a:noFill/>
          <a:ln cap="flat" cmpd="sng" w="38100">
            <a:solidFill>
              <a:schemeClr val="dk1"/>
            </a:solidFill>
            <a:prstDash val="solid"/>
            <a:round/>
            <a:headEnd len="sm" type="none" w="sm"/>
            <a:tailEnd len="sm" type="none" w="sm"/>
          </a:ln>
        </p:spPr>
      </p:pic>
      <p:sp>
        <p:nvSpPr>
          <p:cNvPr id="508" name="Google Shape;508;p50"/>
          <p:cNvSpPr txBox="1"/>
          <p:nvPr/>
        </p:nvSpPr>
        <p:spPr>
          <a:xfrm>
            <a:off x="4469713" y="3186675"/>
            <a:ext cx="1274700" cy="609000"/>
          </a:xfrm>
          <a:prstGeom prst="rect">
            <a:avLst/>
          </a:prstGeom>
          <a:noFill/>
          <a:ln cap="flat" cmpd="sng" w="9525">
            <a:solidFill>
              <a:srgbClr val="000000"/>
            </a:solidFill>
            <a:prstDash val="solid"/>
            <a:round/>
            <a:headEnd len="sm" type="none" w="sm"/>
            <a:tailEnd len="sm" type="none" w="sm"/>
          </a:ln>
        </p:spPr>
        <p:txBody>
          <a:bodyPr anchor="ctr" anchorCtr="0" bIns="91425" lIns="91425" rIns="91425" spcFirstLastPara="1" tIns="91425" wrap="square">
            <a:noAutofit/>
          </a:bodyPr>
          <a:lstStyle/>
          <a:p>
            <a:pPr algn="ctr" indent="0" lvl="0" marL="0" rtl="0">
              <a:spcBef>
                <a:spcPts val="0"/>
              </a:spcBef>
              <a:spcAft>
                <a:spcPts val="0"/>
              </a:spcAft>
              <a:buNone/>
            </a:pPr>
            <a:r>
              <a:rPr b="1" lang="en-IN" sz="1600">
                <a:latin typeface="Calibri"/>
                <a:ea typeface="Calibri"/>
                <a:cs typeface="Calibri"/>
                <a:sym typeface="Calibri"/>
              </a:rPr>
              <a:t>Total Deformation</a:t>
            </a:r>
            <a:endParaRPr b="1" sz="1600">
              <a:latin typeface="Calibri"/>
              <a:ea typeface="Calibri"/>
              <a:cs typeface="Calibri"/>
              <a:sym typeface="Calibri"/>
            </a:endParaRPr>
          </a:p>
        </p:txBody>
      </p:sp>
      <p:sp>
        <p:nvSpPr>
          <p:cNvPr id="509" name="Google Shape;509;p50"/>
          <p:cNvSpPr txBox="1"/>
          <p:nvPr/>
        </p:nvSpPr>
        <p:spPr>
          <a:xfrm>
            <a:off x="4469725" y="6096600"/>
            <a:ext cx="914400" cy="609000"/>
          </a:xfrm>
          <a:prstGeom prst="rect">
            <a:avLst/>
          </a:prstGeom>
          <a:noFill/>
          <a:ln cap="flat" cmpd="sng" w="9525">
            <a:solidFill>
              <a:srgbClr val="000000"/>
            </a:solidFill>
            <a:prstDash val="solid"/>
            <a:round/>
            <a:headEnd len="sm" type="none" w="sm"/>
            <a:tailEnd len="sm" type="none" w="sm"/>
          </a:ln>
        </p:spPr>
        <p:txBody>
          <a:bodyPr anchor="ctr" anchorCtr="0" bIns="91425" lIns="91425" rIns="91425" spcFirstLastPara="1" tIns="91425" wrap="square">
            <a:noAutofit/>
          </a:bodyPr>
          <a:lstStyle/>
          <a:p>
            <a:pPr algn="ctr" indent="0" lvl="0" marL="0" rtl="0">
              <a:spcBef>
                <a:spcPts val="0"/>
              </a:spcBef>
              <a:spcAft>
                <a:spcPts val="0"/>
              </a:spcAft>
              <a:buNone/>
            </a:pPr>
            <a:r>
              <a:rPr b="1" lang="en-IN" sz="1600">
                <a:latin typeface="Calibri"/>
                <a:ea typeface="Calibri"/>
                <a:cs typeface="Calibri"/>
                <a:sym typeface="Calibri"/>
              </a:rPr>
              <a:t>Stress</a:t>
            </a:r>
            <a:endParaRPr b="1" sz="1600">
              <a:latin typeface="Calibri"/>
              <a:ea typeface="Calibri"/>
              <a:cs typeface="Calibri"/>
              <a:sym typeface="Calibri"/>
            </a:endParaRPr>
          </a:p>
        </p:txBody>
      </p:sp>
      <p:sp>
        <p:nvSpPr>
          <p:cNvPr id="510" name="Google Shape;510;p50"/>
          <p:cNvSpPr txBox="1"/>
          <p:nvPr/>
        </p:nvSpPr>
        <p:spPr>
          <a:xfrm>
            <a:off x="5992588" y="3186675"/>
            <a:ext cx="1168500" cy="609000"/>
          </a:xfrm>
          <a:prstGeom prst="rect">
            <a:avLst/>
          </a:prstGeom>
          <a:noFill/>
          <a:ln cap="flat" cmpd="sng" w="9525">
            <a:solidFill>
              <a:srgbClr val="000000"/>
            </a:solidFill>
            <a:prstDash val="solid"/>
            <a:round/>
            <a:headEnd len="sm" type="none" w="sm"/>
            <a:tailEnd len="sm" type="none" w="sm"/>
          </a:ln>
        </p:spPr>
        <p:txBody>
          <a:bodyPr anchor="ctr" anchorCtr="0" bIns="91425" lIns="91425" rIns="91425" spcFirstLastPara="1" tIns="91425" wrap="square">
            <a:noAutofit/>
          </a:bodyPr>
          <a:lstStyle/>
          <a:p>
            <a:pPr algn="ctr" indent="0" lvl="0" marL="0" rtl="0">
              <a:spcBef>
                <a:spcPts val="0"/>
              </a:spcBef>
              <a:spcAft>
                <a:spcPts val="0"/>
              </a:spcAft>
              <a:buNone/>
            </a:pPr>
            <a:r>
              <a:rPr b="1" lang="en-IN" sz="1600">
                <a:latin typeface="Calibri"/>
                <a:ea typeface="Calibri"/>
                <a:cs typeface="Calibri"/>
                <a:sym typeface="Calibri"/>
              </a:rPr>
              <a:t>Strain</a:t>
            </a:r>
            <a:endParaRPr b="1" sz="1600">
              <a:latin typeface="Calibri"/>
              <a:ea typeface="Calibri"/>
              <a:cs typeface="Calibri"/>
              <a:sym typeface="Calibri"/>
            </a:endParaRPr>
          </a:p>
        </p:txBody>
      </p:sp>
      <p:sp>
        <p:nvSpPr>
          <p:cNvPr id="511" name="Google Shape;511;p50"/>
          <p:cNvSpPr txBox="1"/>
          <p:nvPr/>
        </p:nvSpPr>
        <p:spPr>
          <a:xfrm>
            <a:off x="5939500" y="6096600"/>
            <a:ext cx="1274700" cy="609000"/>
          </a:xfrm>
          <a:prstGeom prst="rect">
            <a:avLst/>
          </a:prstGeom>
          <a:noFill/>
          <a:ln cap="flat" cmpd="sng" w="9525">
            <a:solidFill>
              <a:srgbClr val="000000"/>
            </a:solidFill>
            <a:prstDash val="solid"/>
            <a:round/>
            <a:headEnd len="sm" type="none" w="sm"/>
            <a:tailEnd len="sm" type="none" w="sm"/>
          </a:ln>
        </p:spPr>
        <p:txBody>
          <a:bodyPr anchor="ctr" anchorCtr="0" bIns="91425" lIns="91425" rIns="91425" spcFirstLastPara="1" tIns="91425" wrap="square">
            <a:noAutofit/>
          </a:bodyPr>
          <a:lstStyle/>
          <a:p>
            <a:pPr algn="ctr" indent="0" lvl="0" marL="0" rtl="0">
              <a:spcBef>
                <a:spcPts val="0"/>
              </a:spcBef>
              <a:spcAft>
                <a:spcPts val="0"/>
              </a:spcAft>
              <a:buNone/>
            </a:pPr>
            <a:r>
              <a:rPr b="1" lang="en-IN" sz="1600">
                <a:latin typeface="Calibri"/>
                <a:ea typeface="Calibri"/>
                <a:cs typeface="Calibri"/>
                <a:sym typeface="Calibri"/>
              </a:rPr>
              <a:t>Factor of Safety</a:t>
            </a:r>
            <a:endParaRPr b="1" sz="1600">
              <a:latin typeface="Calibri"/>
              <a:ea typeface="Calibri"/>
              <a:cs typeface="Calibri"/>
              <a:sym typeface="Calibri"/>
            </a:endParaRPr>
          </a:p>
        </p:txBody>
      </p:sp>
      <p:pic>
        <p:nvPicPr>
          <p:cNvPr id="512" name="Google Shape;512;p50"/>
          <p:cNvPicPr preferRelativeResize="0"/>
          <p:nvPr/>
        </p:nvPicPr>
        <p:blipFill>
          <a:blip r:embed="rId5">
            <a:alphaModFix/>
          </a:blip>
          <a:stretch>
            <a:fillRect/>
          </a:stretch>
        </p:blipFill>
        <p:spPr>
          <a:xfrm>
            <a:off x="7236725" y="945525"/>
            <a:ext cx="3706580" cy="2808775"/>
          </a:xfrm>
          <a:prstGeom prst="rect">
            <a:avLst/>
          </a:prstGeom>
          <a:noFill/>
          <a:ln cap="flat" cmpd="sng" w="38100">
            <a:solidFill>
              <a:schemeClr val="dk1"/>
            </a:solidFill>
            <a:prstDash val="solid"/>
            <a:round/>
            <a:headEnd len="sm" type="none" w="sm"/>
            <a:tailEnd len="sm" type="none" w="sm"/>
          </a:ln>
        </p:spPr>
      </p:pic>
      <p:pic>
        <p:nvPicPr>
          <p:cNvPr id="513" name="Google Shape;513;p50"/>
          <p:cNvPicPr preferRelativeResize="0"/>
          <p:nvPr/>
        </p:nvPicPr>
        <p:blipFill>
          <a:blip r:embed="rId6">
            <a:alphaModFix/>
          </a:blip>
          <a:stretch>
            <a:fillRect/>
          </a:stretch>
        </p:blipFill>
        <p:spPr>
          <a:xfrm>
            <a:off x="7236725" y="3851375"/>
            <a:ext cx="3320942" cy="2798900"/>
          </a:xfrm>
          <a:prstGeom prst="rect">
            <a:avLst/>
          </a:prstGeom>
          <a:noFill/>
          <a:ln cap="flat" cmpd="sng" w="38100">
            <a:solidFill>
              <a:schemeClr val="dk1"/>
            </a:solidFill>
            <a:prstDash val="solid"/>
            <a:round/>
            <a:headEnd len="sm" type="none" w="sm"/>
            <a:tailEnd len="sm" type="none" w="sm"/>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17"/>
        <p:cNvGrpSpPr/>
        <p:nvPr/>
      </p:nvGrpSpPr>
      <p:grpSpPr>
        <a:xfrm>
          <a:off x="0" y="0"/>
          <a:ext cx="0" cy="0"/>
          <a:chOff x="0" y="0"/>
          <a:chExt cx="0" cy="0"/>
        </a:xfrm>
      </p:grpSpPr>
      <p:sp>
        <p:nvSpPr>
          <p:cNvPr id="518" name="Google Shape;518;p51"/>
          <p:cNvSpPr txBox="1"/>
          <p:nvPr/>
        </p:nvSpPr>
        <p:spPr>
          <a:xfrm>
            <a:off x="11467643" y="6288258"/>
            <a:ext cx="548700" cy="430800"/>
          </a:xfrm>
          <a:prstGeom prst="rect">
            <a:avLst/>
          </a:prstGeom>
          <a:solidFill>
            <a:srgbClr val="8DA9DB"/>
          </a:solidFill>
          <a:ln w="9525"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1100" b="1" i="0" u="none" strike="noStrike" cap="none">
                <a:solidFill>
                  <a:schemeClr val="dk1"/>
                </a:solidFill>
                <a:latin typeface="Calibri"/>
                <a:ea typeface="Calibri"/>
                <a:cs typeface="Calibri"/>
                <a:sym typeface="Calibri"/>
              </a:rPr>
              <a:t>Page 3.</a:t>
            </a:r>
            <a:r>
              <a:rPr lang="en-IN" sz="1100" b="1">
                <a:solidFill>
                  <a:schemeClr val="dk1"/>
                </a:solidFill>
                <a:latin typeface="Calibri"/>
                <a:ea typeface="Calibri"/>
                <a:cs typeface="Calibri"/>
                <a:sym typeface="Calibri"/>
              </a:rPr>
              <a:t>26</a:t>
            </a:r>
            <a:endParaRPr/>
          </a:p>
        </p:txBody>
      </p:sp>
      <p:sp>
        <p:nvSpPr>
          <p:cNvPr id="519" name="Google Shape;519;p51"/>
          <p:cNvSpPr txBox="1"/>
          <p:nvPr/>
        </p:nvSpPr>
        <p:spPr>
          <a:xfrm>
            <a:off x="2308950" y="177503"/>
            <a:ext cx="7574100" cy="1050000"/>
          </a:xfrm>
          <a:prstGeom prst="rect">
            <a:avLst/>
          </a:prstGeom>
          <a:noFill/>
          <a:ln>
            <a:noFill/>
          </a:ln>
        </p:spPr>
        <p:txBody>
          <a:bodyPr spcFirstLastPara="1" wrap="square" lIns="91425" tIns="45700" rIns="91425" bIns="45700" anchor="ctr" anchorCtr="0">
            <a:normAutofit lnSpcReduction="10000"/>
          </a:bodyPr>
          <a:lstStyle/>
          <a:p>
            <a:pPr marL="0" marR="0" lvl="0" indent="0" algn="ctr" rtl="0">
              <a:lnSpc>
                <a:spcPct val="90000"/>
              </a:lnSpc>
              <a:spcBef>
                <a:spcPts val="0"/>
              </a:spcBef>
              <a:spcAft>
                <a:spcPts val="0"/>
              </a:spcAft>
              <a:buClr>
                <a:schemeClr val="dk1"/>
              </a:buClr>
              <a:buSzPts val="2800"/>
              <a:buFont typeface="Calibri"/>
              <a:buNone/>
            </a:pPr>
            <a:r>
              <a:rPr lang="en-IN" sz="2800" b="1" i="0" u="sng" strike="noStrike" cap="none">
                <a:solidFill>
                  <a:schemeClr val="dk1"/>
                </a:solidFill>
                <a:latin typeface="Calibri"/>
                <a:ea typeface="Calibri"/>
                <a:cs typeface="Calibri"/>
                <a:sym typeface="Calibri"/>
              </a:rPr>
              <a:t>FE modelling and CAE Analysis of Frame</a:t>
            </a:r>
            <a:endParaRPr sz="2800" b="1" i="0" u="sng" strike="noStrike" cap="none">
              <a:solidFill>
                <a:schemeClr val="dk1"/>
              </a:solidFill>
              <a:latin typeface="Calibri"/>
              <a:ea typeface="Calibri"/>
              <a:cs typeface="Calibri"/>
              <a:sym typeface="Calibri"/>
            </a:endParaRPr>
          </a:p>
          <a:p>
            <a:pPr marL="0" marR="0" lvl="0" indent="0" algn="ctr" rtl="0">
              <a:lnSpc>
                <a:spcPct val="90000"/>
              </a:lnSpc>
              <a:spcBef>
                <a:spcPts val="0"/>
              </a:spcBef>
              <a:spcAft>
                <a:spcPts val="0"/>
              </a:spcAft>
              <a:buClr>
                <a:schemeClr val="dk1"/>
              </a:buClr>
              <a:buSzPts val="2800"/>
              <a:buFont typeface="Calibri"/>
              <a:buNone/>
            </a:pPr>
            <a:endParaRPr sz="2800" b="1" u="sng">
              <a:solidFill>
                <a:schemeClr val="dk1"/>
              </a:solidFill>
              <a:latin typeface="Calibri"/>
              <a:ea typeface="Calibri"/>
              <a:cs typeface="Calibri"/>
              <a:sym typeface="Calibri"/>
            </a:endParaRPr>
          </a:p>
          <a:p>
            <a:pPr marL="0" marR="0" lvl="0" indent="0" algn="ctr" rtl="0">
              <a:lnSpc>
                <a:spcPct val="90000"/>
              </a:lnSpc>
              <a:spcBef>
                <a:spcPts val="0"/>
              </a:spcBef>
              <a:spcAft>
                <a:spcPts val="0"/>
              </a:spcAft>
              <a:buClr>
                <a:schemeClr val="dk1"/>
              </a:buClr>
              <a:buSzPts val="2800"/>
              <a:buFont typeface="Calibri"/>
              <a:buNone/>
            </a:pPr>
            <a:r>
              <a:rPr lang="en-IN" sz="2191" b="1" u="sng">
                <a:solidFill>
                  <a:schemeClr val="dk1"/>
                </a:solidFill>
                <a:latin typeface="Calibri"/>
                <a:ea typeface="Calibri"/>
                <a:cs typeface="Calibri"/>
                <a:sym typeface="Calibri"/>
              </a:rPr>
              <a:t>(Iteration 3)</a:t>
            </a:r>
            <a:endParaRPr sz="2191" b="1" u="sng">
              <a:solidFill>
                <a:schemeClr val="dk1"/>
              </a:solidFill>
              <a:latin typeface="Calibri"/>
              <a:ea typeface="Calibri"/>
              <a:cs typeface="Calibri"/>
              <a:sym typeface="Calibri"/>
            </a:endParaRPr>
          </a:p>
        </p:txBody>
      </p:sp>
      <p:sp>
        <p:nvSpPr>
          <p:cNvPr id="520" name="Google Shape;520;p51"/>
          <p:cNvSpPr txBox="1"/>
          <p:nvPr/>
        </p:nvSpPr>
        <p:spPr>
          <a:xfrm>
            <a:off x="792475" y="1227500"/>
            <a:ext cx="32973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IN" sz="1800" b="1">
                <a:latin typeface="Calibri"/>
                <a:ea typeface="Calibri"/>
                <a:cs typeface="Calibri"/>
                <a:sym typeface="Calibri"/>
              </a:rPr>
              <a:t>SIDE IMPACT</a:t>
            </a:r>
            <a:endParaRPr sz="1800" b="1">
              <a:latin typeface="Calibri"/>
              <a:ea typeface="Calibri"/>
              <a:cs typeface="Calibri"/>
              <a:sym typeface="Calibri"/>
            </a:endParaRPr>
          </a:p>
          <a:p>
            <a:pPr marL="0" lvl="0" indent="0" algn="l" rtl="0">
              <a:spcBef>
                <a:spcPts val="0"/>
              </a:spcBef>
              <a:spcAft>
                <a:spcPts val="0"/>
              </a:spcAft>
              <a:buNone/>
            </a:pPr>
            <a:r>
              <a:rPr lang="en-IN" sz="1800" b="1" u="sng">
                <a:latin typeface="Calibri"/>
                <a:ea typeface="Calibri"/>
                <a:cs typeface="Calibri"/>
                <a:sym typeface="Calibri"/>
              </a:rPr>
              <a:t>Pre-Processing :</a:t>
            </a:r>
            <a:endParaRPr sz="1800" b="1" u="sng">
              <a:latin typeface="Calibri"/>
              <a:ea typeface="Calibri"/>
              <a:cs typeface="Calibri"/>
              <a:sym typeface="Calibri"/>
            </a:endParaRPr>
          </a:p>
        </p:txBody>
      </p:sp>
      <p:pic>
        <p:nvPicPr>
          <p:cNvPr id="521" name="Google Shape;521;p51"/>
          <p:cNvPicPr preferRelativeResize="0"/>
          <p:nvPr/>
        </p:nvPicPr>
        <p:blipFill>
          <a:blip r:embed="rId3">
            <a:alphaModFix/>
          </a:blip>
          <a:stretch>
            <a:fillRect/>
          </a:stretch>
        </p:blipFill>
        <p:spPr>
          <a:xfrm>
            <a:off x="6407124" y="1951325"/>
            <a:ext cx="4817801" cy="4055050"/>
          </a:xfrm>
          <a:prstGeom prst="rect">
            <a:avLst/>
          </a:prstGeom>
          <a:noFill/>
          <a:ln w="38100" cap="flat" cmpd="sng">
            <a:solidFill>
              <a:schemeClr val="dk1"/>
            </a:solidFill>
            <a:prstDash val="solid"/>
            <a:round/>
            <a:headEnd type="none" w="sm" len="sm"/>
            <a:tailEnd type="none" w="sm" len="sm"/>
          </a:ln>
        </p:spPr>
      </p:pic>
      <p:pic>
        <p:nvPicPr>
          <p:cNvPr id="522" name="Google Shape;522;p51"/>
          <p:cNvPicPr preferRelativeResize="0"/>
          <p:nvPr/>
        </p:nvPicPr>
        <p:blipFill>
          <a:blip r:embed="rId4">
            <a:alphaModFix/>
          </a:blip>
          <a:stretch>
            <a:fillRect/>
          </a:stretch>
        </p:blipFill>
        <p:spPr>
          <a:xfrm>
            <a:off x="1330050" y="1988875"/>
            <a:ext cx="4463925" cy="4055050"/>
          </a:xfrm>
          <a:prstGeom prst="rect">
            <a:avLst/>
          </a:prstGeom>
          <a:noFill/>
          <a:ln w="38100" cap="flat" cmpd="sng">
            <a:solidFill>
              <a:schemeClr val="dk1"/>
            </a:solidFill>
            <a:prstDash val="solid"/>
            <a:round/>
            <a:headEnd type="none" w="sm" len="sm"/>
            <a:tailEnd type="none" w="sm" len="sm"/>
          </a:ln>
        </p:spPr>
      </p:pic>
      <p:sp>
        <p:nvSpPr>
          <p:cNvPr id="523" name="Google Shape;523;p51"/>
          <p:cNvSpPr txBox="1"/>
          <p:nvPr/>
        </p:nvSpPr>
        <p:spPr>
          <a:xfrm>
            <a:off x="1512925" y="6242850"/>
            <a:ext cx="41148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IN" sz="1600" b="1">
                <a:latin typeface="Calibri"/>
                <a:ea typeface="Calibri"/>
                <a:cs typeface="Calibri"/>
                <a:sym typeface="Calibri"/>
              </a:rPr>
              <a:t>Meshed View</a:t>
            </a:r>
            <a:endParaRPr sz="1600" b="1">
              <a:latin typeface="Calibri"/>
              <a:ea typeface="Calibri"/>
              <a:cs typeface="Calibri"/>
              <a:sym typeface="Calibri"/>
            </a:endParaRPr>
          </a:p>
        </p:txBody>
      </p:sp>
      <p:sp>
        <p:nvSpPr>
          <p:cNvPr id="524" name="Google Shape;524;p51"/>
          <p:cNvSpPr txBox="1"/>
          <p:nvPr/>
        </p:nvSpPr>
        <p:spPr>
          <a:xfrm>
            <a:off x="6931875" y="6242850"/>
            <a:ext cx="37683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IN" sz="1600" b="1">
                <a:latin typeface="Calibri"/>
                <a:ea typeface="Calibri"/>
                <a:cs typeface="Calibri"/>
                <a:sym typeface="Calibri"/>
              </a:rPr>
              <a:t>Boundary and Loading Conditions</a:t>
            </a:r>
            <a:endParaRPr sz="1600" b="1">
              <a:latin typeface="Calibri"/>
              <a:ea typeface="Calibri"/>
              <a:cs typeface="Calibri"/>
              <a:sym typeface="Calibri"/>
            </a:endParaR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Shape 139"/>
        <p:cNvGrpSpPr/>
        <p:nvPr/>
      </p:nvGrpSpPr>
      <p:grpSpPr>
        <a:xfrm>
          <a:off x="0" y="0"/>
          <a:ext cx="0" cy="0"/>
          <a:chOff x="0" y="0"/>
          <a:chExt cx="0" cy="0"/>
        </a:xfrm>
      </p:grpSpPr>
      <p:sp>
        <p:nvSpPr>
          <p:cNvPr id="140" name="Google Shape;140;p16"/>
          <p:cNvSpPr txBox="1">
            <a:spLocks noGrp="1"/>
          </p:cNvSpPr>
          <p:nvPr>
            <p:ph type="title"/>
          </p:nvPr>
        </p:nvSpPr>
        <p:spPr>
          <a:xfrm>
            <a:off x="2193966" y="72570"/>
            <a:ext cx="7574100" cy="682200"/>
          </a:xfrm>
          <a:prstGeom prst="rect">
            <a:avLst/>
          </a:prstGeom>
          <a:noFill/>
          <a:ln>
            <a:noFill/>
          </a:ln>
        </p:spPr>
        <p:txBody>
          <a:bodyPr anchor="ctr" anchorCtr="0" bIns="45700" lIns="91425" rIns="91425" spcFirstLastPara="1" tIns="45700" wrap="square">
            <a:normAutofit/>
          </a:bodyPr>
          <a:lstStyle/>
          <a:p>
            <a:pPr algn="ctr" indent="0" lvl="0" marL="0" rtl="0">
              <a:lnSpc>
                <a:spcPct val="90000"/>
              </a:lnSpc>
              <a:spcBef>
                <a:spcPts val="0"/>
              </a:spcBef>
              <a:spcAft>
                <a:spcPts val="0"/>
              </a:spcAft>
              <a:buClr>
                <a:schemeClr val="dk1"/>
              </a:buClr>
              <a:buSzPts val="2800"/>
              <a:buFont typeface="Calibri"/>
              <a:buNone/>
            </a:pPr>
            <a:r>
              <a:rPr b="1" lang="en-IN" sz="2800" u="sng"/>
              <a:t>Chassis</a:t>
            </a:r>
            <a:r>
              <a:rPr b="1" lang="en-IN" sz="2800" u="sng">
                <a:latin typeface="Calibri"/>
                <a:ea typeface="Calibri"/>
                <a:cs typeface="Calibri"/>
                <a:sym typeface="Calibri"/>
              </a:rPr>
              <a:t> Design</a:t>
            </a:r>
            <a:endParaRPr/>
          </a:p>
        </p:txBody>
      </p:sp>
      <p:sp>
        <p:nvSpPr>
          <p:cNvPr id="141" name="Google Shape;141;p16"/>
          <p:cNvSpPr txBox="1"/>
          <p:nvPr/>
        </p:nvSpPr>
        <p:spPr>
          <a:xfrm>
            <a:off x="11467643" y="6288258"/>
            <a:ext cx="548700" cy="430800"/>
          </a:xfrm>
          <a:prstGeom prst="rect">
            <a:avLst/>
          </a:prstGeom>
          <a:solidFill>
            <a:srgbClr val="8DA9DB"/>
          </a:solidFill>
          <a:ln cap="flat" cmpd="sng" w="9525">
            <a:solidFill>
              <a:schemeClr val="dk1"/>
            </a:solidFill>
            <a:prstDash val="solid"/>
            <a:round/>
            <a:headEnd len="sm" type="none" w="sm"/>
            <a:tailEnd len="sm" type="none" w="sm"/>
          </a:ln>
        </p:spPr>
        <p:txBody>
          <a:bodyPr anchor="t" anchorCtr="0" bIns="45700" lIns="91425" rIns="91425" spcFirstLastPara="1" tIns="45700" wrap="square">
            <a:spAutoFit/>
          </a:bodyPr>
          <a:lstStyle/>
          <a:p>
            <a:pPr algn="ctr" indent="0" lvl="0" marL="0" marR="0" rtl="0">
              <a:spcBef>
                <a:spcPts val="0"/>
              </a:spcBef>
              <a:spcAft>
                <a:spcPts val="0"/>
              </a:spcAft>
              <a:buNone/>
            </a:pPr>
            <a:r>
              <a:rPr b="1" cap="none" dirty="0" i="0" lang="en-IN" strike="noStrike" sz="1100" u="none">
                <a:solidFill>
                  <a:schemeClr val="dk1"/>
                </a:solidFill>
                <a:latin typeface="Calibri"/>
                <a:ea typeface="Calibri"/>
                <a:cs typeface="Calibri"/>
                <a:sym typeface="Calibri"/>
              </a:rPr>
              <a:t>Page 1.2</a:t>
            </a:r>
            <a:endParaRPr dirty="0"/>
          </a:p>
        </p:txBody>
      </p:sp>
      <p:pic>
        <p:nvPicPr>
          <p:cNvPr id="142" name="Google Shape;142;p16"/>
          <p:cNvPicPr preferRelativeResize="0"/>
          <p:nvPr/>
        </p:nvPicPr>
        <p:blipFill rotWithShape="1">
          <a:blip r:embed="rId3">
            <a:alphaModFix/>
          </a:blip>
          <a:srcRect r="41"/>
          <a:stretch/>
        </p:blipFill>
        <p:spPr>
          <a:xfrm>
            <a:off x="7865238" y="896412"/>
            <a:ext cx="2493798" cy="2323811"/>
          </a:xfrm>
          <a:prstGeom prst="rect">
            <a:avLst/>
          </a:prstGeom>
          <a:noFill/>
          <a:ln cap="flat" cmpd="sng" w="38100">
            <a:solidFill>
              <a:schemeClr val="lt1"/>
            </a:solidFill>
            <a:prstDash val="solid"/>
            <a:round/>
            <a:headEnd len="sm" type="none" w="sm"/>
            <a:tailEnd len="sm" type="none" w="sm"/>
          </a:ln>
        </p:spPr>
      </p:pic>
      <p:pic>
        <p:nvPicPr>
          <p:cNvPr id="143" name="Google Shape;143;p16"/>
          <p:cNvPicPr preferRelativeResize="0"/>
          <p:nvPr/>
        </p:nvPicPr>
        <p:blipFill rotWithShape="1">
          <a:blip r:embed="rId4">
            <a:alphaModFix/>
          </a:blip>
          <a:srcRect r="64"/>
          <a:stretch/>
        </p:blipFill>
        <p:spPr>
          <a:xfrm>
            <a:off x="1552687" y="896425"/>
            <a:ext cx="2788832" cy="2895275"/>
          </a:xfrm>
          <a:prstGeom prst="rect">
            <a:avLst/>
          </a:prstGeom>
          <a:noFill/>
          <a:ln cap="flat" cmpd="sng" w="38100">
            <a:solidFill>
              <a:schemeClr val="lt1"/>
            </a:solidFill>
            <a:prstDash val="solid"/>
            <a:round/>
            <a:headEnd len="sm" type="none" w="sm"/>
            <a:tailEnd len="sm" type="none" w="sm"/>
          </a:ln>
        </p:spPr>
      </p:pic>
      <p:pic>
        <p:nvPicPr>
          <p:cNvPr id="144" name="Google Shape;144;p16"/>
          <p:cNvPicPr preferRelativeResize="0"/>
          <p:nvPr/>
        </p:nvPicPr>
        <p:blipFill rotWithShape="1">
          <a:blip r:embed="rId5">
            <a:alphaModFix/>
          </a:blip>
          <a:srcRect r="-2935"/>
          <a:stretch/>
        </p:blipFill>
        <p:spPr>
          <a:xfrm>
            <a:off x="1149113" y="4029372"/>
            <a:ext cx="3595962" cy="2409275"/>
          </a:xfrm>
          <a:prstGeom prst="rect">
            <a:avLst/>
          </a:prstGeom>
          <a:noFill/>
          <a:ln cap="flat" cmpd="sng" w="38100">
            <a:solidFill>
              <a:schemeClr val="lt1"/>
            </a:solidFill>
            <a:prstDash val="solid"/>
            <a:round/>
            <a:headEnd len="sm" type="none" w="sm"/>
            <a:tailEnd len="sm" type="none" w="sm"/>
          </a:ln>
        </p:spPr>
      </p:pic>
      <p:pic>
        <p:nvPicPr>
          <p:cNvPr id="145" name="Google Shape;145;p16"/>
          <p:cNvPicPr preferRelativeResize="0"/>
          <p:nvPr/>
        </p:nvPicPr>
        <p:blipFill rotWithShape="1">
          <a:blip r:embed="rId6">
            <a:alphaModFix/>
          </a:blip>
          <a:srcRect r="47"/>
          <a:stretch/>
        </p:blipFill>
        <p:spPr>
          <a:xfrm>
            <a:off x="7899875" y="3748961"/>
            <a:ext cx="2424525" cy="2970101"/>
          </a:xfrm>
          <a:prstGeom prst="rect">
            <a:avLst/>
          </a:prstGeom>
          <a:noFill/>
          <a:ln cap="flat" cmpd="sng" w="38100">
            <a:solidFill>
              <a:schemeClr val="lt1"/>
            </a:solidFill>
            <a:prstDash val="solid"/>
            <a:round/>
            <a:headEnd len="sm" type="none" w="sm"/>
            <a:tailEnd len="sm" type="none" w="sm"/>
          </a:ln>
        </p:spPr>
      </p:pic>
      <p:sp>
        <p:nvSpPr>
          <p:cNvPr id="146" name="Google Shape;146;p16"/>
          <p:cNvSpPr txBox="1"/>
          <p:nvPr/>
        </p:nvSpPr>
        <p:spPr>
          <a:xfrm>
            <a:off x="3944450" y="2848500"/>
            <a:ext cx="1119600" cy="400200"/>
          </a:xfrm>
          <a:prstGeom prst="rect">
            <a:avLst/>
          </a:prstGeom>
          <a:noFill/>
          <a:ln cap="flat" cmpd="sng" w="9525">
            <a:solidFill>
              <a:schemeClr val="dk1"/>
            </a:solidFill>
            <a:prstDash val="solid"/>
            <a:round/>
            <a:headEnd len="sm" type="none" w="sm"/>
            <a:tailEnd len="sm" type="none" w="sm"/>
          </a:ln>
        </p:spPr>
        <p:txBody>
          <a:bodyPr anchor="ctr" anchorCtr="0" bIns="91425" lIns="91425" rIns="91425" spcFirstLastPara="1" tIns="91425" wrap="square">
            <a:noAutofit/>
          </a:bodyPr>
          <a:lstStyle/>
          <a:p>
            <a:pPr algn="ctr" indent="0" lvl="0" marL="0" rtl="0">
              <a:spcBef>
                <a:spcPts val="0"/>
              </a:spcBef>
              <a:spcAft>
                <a:spcPts val="0"/>
              </a:spcAft>
              <a:buNone/>
            </a:pPr>
            <a:r>
              <a:rPr b="1" lang="en-IN" sz="1600">
                <a:latin typeface="Calibri"/>
                <a:ea typeface="Calibri"/>
                <a:cs typeface="Calibri"/>
                <a:sym typeface="Calibri"/>
              </a:rPr>
              <a:t>Isometric</a:t>
            </a:r>
            <a:endParaRPr b="1" sz="1600">
              <a:latin typeface="Calibri"/>
              <a:ea typeface="Calibri"/>
              <a:cs typeface="Calibri"/>
              <a:sym typeface="Calibri"/>
            </a:endParaRPr>
          </a:p>
        </p:txBody>
      </p:sp>
      <p:sp>
        <p:nvSpPr>
          <p:cNvPr id="147" name="Google Shape;147;p16"/>
          <p:cNvSpPr txBox="1"/>
          <p:nvPr/>
        </p:nvSpPr>
        <p:spPr>
          <a:xfrm>
            <a:off x="3944450" y="5888050"/>
            <a:ext cx="1119600" cy="400200"/>
          </a:xfrm>
          <a:prstGeom prst="rect">
            <a:avLst/>
          </a:prstGeom>
          <a:noFill/>
          <a:ln cap="flat" cmpd="sng" w="9525">
            <a:solidFill>
              <a:schemeClr val="dk1"/>
            </a:solidFill>
            <a:prstDash val="solid"/>
            <a:round/>
            <a:headEnd len="sm" type="none" w="sm"/>
            <a:tailEnd len="sm" type="none" w="sm"/>
          </a:ln>
        </p:spPr>
        <p:txBody>
          <a:bodyPr anchor="ctr" anchorCtr="0" bIns="91425" lIns="91425" rIns="91425" spcFirstLastPara="1" tIns="91425" wrap="square">
            <a:noAutofit/>
          </a:bodyPr>
          <a:lstStyle/>
          <a:p>
            <a:pPr algn="ctr" indent="0" lvl="0" marL="0" rtl="0">
              <a:spcBef>
                <a:spcPts val="0"/>
              </a:spcBef>
              <a:spcAft>
                <a:spcPts val="0"/>
              </a:spcAft>
              <a:buNone/>
            </a:pPr>
            <a:r>
              <a:rPr b="1" lang="en-IN" sz="1600">
                <a:latin typeface="Calibri"/>
                <a:ea typeface="Calibri"/>
                <a:cs typeface="Calibri"/>
                <a:sym typeface="Calibri"/>
              </a:rPr>
              <a:t>Side</a:t>
            </a:r>
            <a:endParaRPr b="1" sz="1600">
              <a:latin typeface="Calibri"/>
              <a:ea typeface="Calibri"/>
              <a:cs typeface="Calibri"/>
              <a:sym typeface="Calibri"/>
            </a:endParaRPr>
          </a:p>
        </p:txBody>
      </p:sp>
      <p:sp>
        <p:nvSpPr>
          <p:cNvPr id="148" name="Google Shape;148;p16"/>
          <p:cNvSpPr txBox="1"/>
          <p:nvPr/>
        </p:nvSpPr>
        <p:spPr>
          <a:xfrm>
            <a:off x="6745650" y="5888050"/>
            <a:ext cx="1119600" cy="400200"/>
          </a:xfrm>
          <a:prstGeom prst="rect">
            <a:avLst/>
          </a:prstGeom>
          <a:noFill/>
          <a:ln cap="flat" cmpd="sng" w="9525">
            <a:solidFill>
              <a:schemeClr val="dk1"/>
            </a:solidFill>
            <a:prstDash val="solid"/>
            <a:round/>
            <a:headEnd len="sm" type="none" w="sm"/>
            <a:tailEnd len="sm" type="none" w="sm"/>
          </a:ln>
        </p:spPr>
        <p:txBody>
          <a:bodyPr anchor="ctr" anchorCtr="0" bIns="91425" lIns="91425" rIns="91425" spcFirstLastPara="1" tIns="91425" wrap="square">
            <a:noAutofit/>
          </a:bodyPr>
          <a:lstStyle/>
          <a:p>
            <a:pPr algn="ctr" indent="0" lvl="0" marL="0" rtl="0">
              <a:spcBef>
                <a:spcPts val="0"/>
              </a:spcBef>
              <a:spcAft>
                <a:spcPts val="0"/>
              </a:spcAft>
              <a:buNone/>
            </a:pPr>
            <a:r>
              <a:rPr b="1" lang="en-IN" sz="1600">
                <a:latin typeface="Calibri"/>
                <a:ea typeface="Calibri"/>
                <a:cs typeface="Calibri"/>
                <a:sym typeface="Calibri"/>
              </a:rPr>
              <a:t>Top</a:t>
            </a:r>
            <a:endParaRPr b="1" sz="1600">
              <a:latin typeface="Calibri"/>
              <a:ea typeface="Calibri"/>
              <a:cs typeface="Calibri"/>
              <a:sym typeface="Calibri"/>
            </a:endParaRPr>
          </a:p>
        </p:txBody>
      </p:sp>
      <p:sp>
        <p:nvSpPr>
          <p:cNvPr id="149" name="Google Shape;149;p16"/>
          <p:cNvSpPr txBox="1"/>
          <p:nvPr/>
        </p:nvSpPr>
        <p:spPr>
          <a:xfrm>
            <a:off x="6780275" y="2848500"/>
            <a:ext cx="1119600" cy="400200"/>
          </a:xfrm>
          <a:prstGeom prst="rect">
            <a:avLst/>
          </a:prstGeom>
          <a:noFill/>
          <a:ln cap="flat" cmpd="sng" w="9525">
            <a:solidFill>
              <a:schemeClr val="dk1"/>
            </a:solidFill>
            <a:prstDash val="solid"/>
            <a:round/>
            <a:headEnd len="sm" type="none" w="sm"/>
            <a:tailEnd len="sm" type="none" w="sm"/>
          </a:ln>
        </p:spPr>
        <p:txBody>
          <a:bodyPr anchor="ctr" anchorCtr="0" bIns="91425" lIns="91425" rIns="91425" spcFirstLastPara="1" tIns="91425" wrap="square">
            <a:noAutofit/>
          </a:bodyPr>
          <a:lstStyle/>
          <a:p>
            <a:pPr algn="ctr" indent="0" lvl="0" marL="0" rtl="0">
              <a:spcBef>
                <a:spcPts val="0"/>
              </a:spcBef>
              <a:spcAft>
                <a:spcPts val="0"/>
              </a:spcAft>
              <a:buNone/>
            </a:pPr>
            <a:r>
              <a:rPr b="1" lang="en-IN" sz="1600">
                <a:latin typeface="Calibri"/>
                <a:ea typeface="Calibri"/>
                <a:cs typeface="Calibri"/>
                <a:sym typeface="Calibri"/>
              </a:rPr>
              <a:t>Front</a:t>
            </a:r>
            <a:endParaRPr b="1" sz="1600">
              <a:latin typeface="Calibri"/>
              <a:ea typeface="Calibri"/>
              <a:cs typeface="Calibri"/>
              <a:sym typeface="Calibri"/>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28"/>
        <p:cNvGrpSpPr/>
        <p:nvPr/>
      </p:nvGrpSpPr>
      <p:grpSpPr>
        <a:xfrm>
          <a:off x="0" y="0"/>
          <a:ext cx="0" cy="0"/>
          <a:chOff x="0" y="0"/>
          <a:chExt cx="0" cy="0"/>
        </a:xfrm>
      </p:grpSpPr>
      <p:sp>
        <p:nvSpPr>
          <p:cNvPr id="529" name="Google Shape;529;p52"/>
          <p:cNvSpPr txBox="1"/>
          <p:nvPr/>
        </p:nvSpPr>
        <p:spPr>
          <a:xfrm>
            <a:off x="11467643" y="6288258"/>
            <a:ext cx="548700" cy="430800"/>
          </a:xfrm>
          <a:prstGeom prst="rect">
            <a:avLst/>
          </a:prstGeom>
          <a:solidFill>
            <a:srgbClr val="8DA9DB"/>
          </a:solidFill>
          <a:ln w="9525"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1100" b="1" i="0" u="none" strike="noStrike" cap="none">
                <a:solidFill>
                  <a:schemeClr val="dk1"/>
                </a:solidFill>
                <a:latin typeface="Calibri"/>
                <a:ea typeface="Calibri"/>
                <a:cs typeface="Calibri"/>
                <a:sym typeface="Calibri"/>
              </a:rPr>
              <a:t>Page 3.</a:t>
            </a:r>
            <a:r>
              <a:rPr lang="en-IN" sz="1100" b="1">
                <a:solidFill>
                  <a:schemeClr val="dk1"/>
                </a:solidFill>
                <a:latin typeface="Calibri"/>
                <a:ea typeface="Calibri"/>
                <a:cs typeface="Calibri"/>
                <a:sym typeface="Calibri"/>
              </a:rPr>
              <a:t>27</a:t>
            </a:r>
            <a:endParaRPr/>
          </a:p>
        </p:txBody>
      </p:sp>
      <p:sp>
        <p:nvSpPr>
          <p:cNvPr id="530" name="Google Shape;530;p52"/>
          <p:cNvSpPr txBox="1"/>
          <p:nvPr/>
        </p:nvSpPr>
        <p:spPr>
          <a:xfrm>
            <a:off x="1526775" y="146850"/>
            <a:ext cx="32973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IN" sz="1800" b="1">
                <a:latin typeface="Calibri"/>
                <a:ea typeface="Calibri"/>
                <a:cs typeface="Calibri"/>
                <a:sym typeface="Calibri"/>
              </a:rPr>
              <a:t>SIDE IMPACT- Iteration 3 </a:t>
            </a:r>
            <a:endParaRPr sz="1800" b="1">
              <a:latin typeface="Calibri"/>
              <a:ea typeface="Calibri"/>
              <a:cs typeface="Calibri"/>
              <a:sym typeface="Calibri"/>
            </a:endParaRPr>
          </a:p>
          <a:p>
            <a:pPr marL="0" lvl="0" indent="0" algn="l" rtl="0">
              <a:spcBef>
                <a:spcPts val="0"/>
              </a:spcBef>
              <a:spcAft>
                <a:spcPts val="0"/>
              </a:spcAft>
              <a:buNone/>
            </a:pPr>
            <a:r>
              <a:rPr lang="en-IN" sz="1800" b="1" u="sng">
                <a:latin typeface="Calibri"/>
                <a:ea typeface="Calibri"/>
                <a:cs typeface="Calibri"/>
                <a:sym typeface="Calibri"/>
              </a:rPr>
              <a:t>Post-Processing :</a:t>
            </a:r>
            <a:endParaRPr sz="1800" b="1" u="sng">
              <a:latin typeface="Calibri"/>
              <a:ea typeface="Calibri"/>
              <a:cs typeface="Calibri"/>
              <a:sym typeface="Calibri"/>
            </a:endParaRPr>
          </a:p>
        </p:txBody>
      </p:sp>
      <p:sp>
        <p:nvSpPr>
          <p:cNvPr id="531" name="Google Shape;531;p52"/>
          <p:cNvSpPr txBox="1"/>
          <p:nvPr/>
        </p:nvSpPr>
        <p:spPr>
          <a:xfrm>
            <a:off x="4505500" y="3056325"/>
            <a:ext cx="1274700" cy="6090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IN" sz="1600" b="1">
                <a:latin typeface="Calibri"/>
                <a:ea typeface="Calibri"/>
                <a:cs typeface="Calibri"/>
                <a:sym typeface="Calibri"/>
              </a:rPr>
              <a:t>Total Deformation</a:t>
            </a:r>
            <a:endParaRPr sz="1600" b="1">
              <a:latin typeface="Calibri"/>
              <a:ea typeface="Calibri"/>
              <a:cs typeface="Calibri"/>
              <a:sym typeface="Calibri"/>
            </a:endParaRPr>
          </a:p>
        </p:txBody>
      </p:sp>
      <p:sp>
        <p:nvSpPr>
          <p:cNvPr id="532" name="Google Shape;532;p52"/>
          <p:cNvSpPr txBox="1"/>
          <p:nvPr/>
        </p:nvSpPr>
        <p:spPr>
          <a:xfrm>
            <a:off x="4505500" y="6096600"/>
            <a:ext cx="1050000" cy="6090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IN" sz="1600" b="1">
                <a:latin typeface="Calibri"/>
                <a:ea typeface="Calibri"/>
                <a:cs typeface="Calibri"/>
                <a:sym typeface="Calibri"/>
              </a:rPr>
              <a:t>Stress</a:t>
            </a:r>
            <a:endParaRPr sz="1600" b="1">
              <a:latin typeface="Calibri"/>
              <a:ea typeface="Calibri"/>
              <a:cs typeface="Calibri"/>
              <a:sym typeface="Calibri"/>
            </a:endParaRPr>
          </a:p>
        </p:txBody>
      </p:sp>
      <p:sp>
        <p:nvSpPr>
          <p:cNvPr id="533" name="Google Shape;533;p52"/>
          <p:cNvSpPr txBox="1"/>
          <p:nvPr/>
        </p:nvSpPr>
        <p:spPr>
          <a:xfrm>
            <a:off x="5886350" y="3056325"/>
            <a:ext cx="1168500" cy="6090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IN" sz="1600" b="1">
                <a:latin typeface="Calibri"/>
                <a:ea typeface="Calibri"/>
                <a:cs typeface="Calibri"/>
                <a:sym typeface="Calibri"/>
              </a:rPr>
              <a:t>Strain</a:t>
            </a:r>
            <a:endParaRPr sz="1600" b="1">
              <a:latin typeface="Calibri"/>
              <a:ea typeface="Calibri"/>
              <a:cs typeface="Calibri"/>
              <a:sym typeface="Calibri"/>
            </a:endParaRPr>
          </a:p>
        </p:txBody>
      </p:sp>
      <p:sp>
        <p:nvSpPr>
          <p:cNvPr id="534" name="Google Shape;534;p52"/>
          <p:cNvSpPr txBox="1"/>
          <p:nvPr/>
        </p:nvSpPr>
        <p:spPr>
          <a:xfrm>
            <a:off x="5780200" y="6096600"/>
            <a:ext cx="1274700" cy="6090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IN" sz="1600" b="1">
                <a:latin typeface="Calibri"/>
                <a:ea typeface="Calibri"/>
                <a:cs typeface="Calibri"/>
                <a:sym typeface="Calibri"/>
              </a:rPr>
              <a:t>Factor of Safety</a:t>
            </a:r>
            <a:endParaRPr sz="1600" b="1">
              <a:latin typeface="Calibri"/>
              <a:ea typeface="Calibri"/>
              <a:cs typeface="Calibri"/>
              <a:sym typeface="Calibri"/>
            </a:endParaRPr>
          </a:p>
        </p:txBody>
      </p:sp>
      <p:pic>
        <p:nvPicPr>
          <p:cNvPr id="535" name="Google Shape;535;p52"/>
          <p:cNvPicPr preferRelativeResize="0"/>
          <p:nvPr/>
        </p:nvPicPr>
        <p:blipFill>
          <a:blip r:embed="rId3">
            <a:alphaModFix/>
          </a:blip>
          <a:stretch>
            <a:fillRect/>
          </a:stretch>
        </p:blipFill>
        <p:spPr>
          <a:xfrm>
            <a:off x="875600" y="978675"/>
            <a:ext cx="3523750" cy="2686650"/>
          </a:xfrm>
          <a:prstGeom prst="rect">
            <a:avLst/>
          </a:prstGeom>
          <a:noFill/>
          <a:ln w="38100" cap="flat" cmpd="sng">
            <a:solidFill>
              <a:schemeClr val="dk1"/>
            </a:solidFill>
            <a:prstDash val="solid"/>
            <a:round/>
            <a:headEnd type="none" w="sm" len="sm"/>
            <a:tailEnd type="none" w="sm" len="sm"/>
          </a:ln>
        </p:spPr>
      </p:pic>
      <p:pic>
        <p:nvPicPr>
          <p:cNvPr id="536" name="Google Shape;536;p52"/>
          <p:cNvPicPr preferRelativeResize="0"/>
          <p:nvPr/>
        </p:nvPicPr>
        <p:blipFill>
          <a:blip r:embed="rId4">
            <a:alphaModFix/>
          </a:blip>
          <a:stretch>
            <a:fillRect/>
          </a:stretch>
        </p:blipFill>
        <p:spPr>
          <a:xfrm>
            <a:off x="875600" y="3915300"/>
            <a:ext cx="3523750" cy="2782100"/>
          </a:xfrm>
          <a:prstGeom prst="rect">
            <a:avLst/>
          </a:prstGeom>
          <a:noFill/>
          <a:ln w="38100" cap="flat" cmpd="sng">
            <a:solidFill>
              <a:schemeClr val="dk1"/>
            </a:solidFill>
            <a:prstDash val="solid"/>
            <a:round/>
            <a:headEnd type="none" w="sm" len="sm"/>
            <a:tailEnd type="none" w="sm" len="sm"/>
          </a:ln>
        </p:spPr>
      </p:pic>
      <p:pic>
        <p:nvPicPr>
          <p:cNvPr id="537" name="Google Shape;537;p52"/>
          <p:cNvPicPr preferRelativeResize="0"/>
          <p:nvPr/>
        </p:nvPicPr>
        <p:blipFill>
          <a:blip r:embed="rId5">
            <a:alphaModFix/>
          </a:blip>
          <a:stretch>
            <a:fillRect/>
          </a:stretch>
        </p:blipFill>
        <p:spPr>
          <a:xfrm>
            <a:off x="7216425" y="3804450"/>
            <a:ext cx="3659221" cy="2892950"/>
          </a:xfrm>
          <a:prstGeom prst="rect">
            <a:avLst/>
          </a:prstGeom>
          <a:noFill/>
          <a:ln w="38100" cap="flat" cmpd="sng">
            <a:solidFill>
              <a:schemeClr val="dk1"/>
            </a:solidFill>
            <a:prstDash val="solid"/>
            <a:round/>
            <a:headEnd type="none" w="sm" len="sm"/>
            <a:tailEnd type="none" w="sm" len="sm"/>
          </a:ln>
        </p:spPr>
      </p:pic>
      <p:pic>
        <p:nvPicPr>
          <p:cNvPr id="538" name="Google Shape;538;p52"/>
          <p:cNvPicPr preferRelativeResize="0"/>
          <p:nvPr/>
        </p:nvPicPr>
        <p:blipFill>
          <a:blip r:embed="rId6">
            <a:alphaModFix/>
          </a:blip>
          <a:stretch>
            <a:fillRect/>
          </a:stretch>
        </p:blipFill>
        <p:spPr>
          <a:xfrm>
            <a:off x="7216425" y="813113"/>
            <a:ext cx="3659225" cy="2708922"/>
          </a:xfrm>
          <a:prstGeom prst="rect">
            <a:avLst/>
          </a:prstGeom>
          <a:noFill/>
          <a:ln w="38100" cap="flat" cmpd="sng">
            <a:solidFill>
              <a:schemeClr val="dk1"/>
            </a:solidFill>
            <a:prstDash val="solid"/>
            <a:round/>
            <a:headEnd type="none" w="sm" len="sm"/>
            <a:tailEnd type="none" w="sm" len="sm"/>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42"/>
        <p:cNvGrpSpPr/>
        <p:nvPr/>
      </p:nvGrpSpPr>
      <p:grpSpPr>
        <a:xfrm>
          <a:off x="0" y="0"/>
          <a:ext cx="0" cy="0"/>
          <a:chOff x="0" y="0"/>
          <a:chExt cx="0" cy="0"/>
        </a:xfrm>
      </p:grpSpPr>
      <p:sp>
        <p:nvSpPr>
          <p:cNvPr id="543" name="Google Shape;543;p53"/>
          <p:cNvSpPr txBox="1"/>
          <p:nvPr/>
        </p:nvSpPr>
        <p:spPr>
          <a:xfrm>
            <a:off x="11467643" y="6288258"/>
            <a:ext cx="548700" cy="430800"/>
          </a:xfrm>
          <a:prstGeom prst="rect">
            <a:avLst/>
          </a:prstGeom>
          <a:solidFill>
            <a:srgbClr val="8DA9DB"/>
          </a:solidFill>
          <a:ln w="9525"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1100" b="1" i="0" u="none" strike="noStrike" cap="none">
                <a:solidFill>
                  <a:schemeClr val="dk1"/>
                </a:solidFill>
                <a:latin typeface="Calibri"/>
                <a:ea typeface="Calibri"/>
                <a:cs typeface="Calibri"/>
                <a:sym typeface="Calibri"/>
              </a:rPr>
              <a:t>Page 3.</a:t>
            </a:r>
            <a:r>
              <a:rPr lang="en-IN" sz="1100" b="1">
                <a:solidFill>
                  <a:schemeClr val="dk1"/>
                </a:solidFill>
                <a:latin typeface="Calibri"/>
                <a:ea typeface="Calibri"/>
                <a:cs typeface="Calibri"/>
                <a:sym typeface="Calibri"/>
              </a:rPr>
              <a:t>28</a:t>
            </a:r>
            <a:endParaRPr/>
          </a:p>
        </p:txBody>
      </p:sp>
      <p:sp>
        <p:nvSpPr>
          <p:cNvPr id="544" name="Google Shape;544;p53"/>
          <p:cNvSpPr txBox="1"/>
          <p:nvPr/>
        </p:nvSpPr>
        <p:spPr>
          <a:xfrm>
            <a:off x="2308950" y="177503"/>
            <a:ext cx="7574100" cy="1050000"/>
          </a:xfrm>
          <a:prstGeom prst="rect">
            <a:avLst/>
          </a:prstGeom>
          <a:noFill/>
          <a:ln>
            <a:noFill/>
          </a:ln>
        </p:spPr>
        <p:txBody>
          <a:bodyPr spcFirstLastPara="1" wrap="square" lIns="91425" tIns="45700" rIns="91425" bIns="45700" anchor="ctr" anchorCtr="0">
            <a:normAutofit lnSpcReduction="10000"/>
          </a:bodyPr>
          <a:lstStyle/>
          <a:p>
            <a:pPr marL="0" marR="0" lvl="0" indent="0" algn="ctr" rtl="0">
              <a:lnSpc>
                <a:spcPct val="90000"/>
              </a:lnSpc>
              <a:spcBef>
                <a:spcPts val="0"/>
              </a:spcBef>
              <a:spcAft>
                <a:spcPts val="0"/>
              </a:spcAft>
              <a:buClr>
                <a:schemeClr val="dk1"/>
              </a:buClr>
              <a:buSzPts val="2800"/>
              <a:buFont typeface="Calibri"/>
              <a:buNone/>
            </a:pPr>
            <a:r>
              <a:rPr lang="en-IN" sz="2800" b="1" i="0" u="sng" strike="noStrike" cap="none">
                <a:solidFill>
                  <a:schemeClr val="dk1"/>
                </a:solidFill>
                <a:latin typeface="Calibri"/>
                <a:ea typeface="Calibri"/>
                <a:cs typeface="Calibri"/>
                <a:sym typeface="Calibri"/>
              </a:rPr>
              <a:t>FE modelling and CAE Analysis of Frame</a:t>
            </a:r>
            <a:endParaRPr sz="2800" b="1" i="0" u="sng" strike="noStrike" cap="none">
              <a:solidFill>
                <a:schemeClr val="dk1"/>
              </a:solidFill>
              <a:latin typeface="Calibri"/>
              <a:ea typeface="Calibri"/>
              <a:cs typeface="Calibri"/>
              <a:sym typeface="Calibri"/>
            </a:endParaRPr>
          </a:p>
          <a:p>
            <a:pPr marL="0" marR="0" lvl="0" indent="0" algn="ctr" rtl="0">
              <a:lnSpc>
                <a:spcPct val="90000"/>
              </a:lnSpc>
              <a:spcBef>
                <a:spcPts val="0"/>
              </a:spcBef>
              <a:spcAft>
                <a:spcPts val="0"/>
              </a:spcAft>
              <a:buClr>
                <a:schemeClr val="dk1"/>
              </a:buClr>
              <a:buSzPts val="2800"/>
              <a:buFont typeface="Calibri"/>
              <a:buNone/>
            </a:pPr>
            <a:endParaRPr sz="2800" b="1" u="sng">
              <a:solidFill>
                <a:schemeClr val="dk1"/>
              </a:solidFill>
              <a:latin typeface="Calibri"/>
              <a:ea typeface="Calibri"/>
              <a:cs typeface="Calibri"/>
              <a:sym typeface="Calibri"/>
            </a:endParaRPr>
          </a:p>
          <a:p>
            <a:pPr marL="0" marR="0" lvl="0" indent="0" algn="ctr" rtl="0">
              <a:lnSpc>
                <a:spcPct val="90000"/>
              </a:lnSpc>
              <a:spcBef>
                <a:spcPts val="0"/>
              </a:spcBef>
              <a:spcAft>
                <a:spcPts val="0"/>
              </a:spcAft>
              <a:buClr>
                <a:schemeClr val="dk1"/>
              </a:buClr>
              <a:buSzPts val="2800"/>
              <a:buFont typeface="Calibri"/>
              <a:buNone/>
            </a:pPr>
            <a:r>
              <a:rPr lang="en-IN" sz="2191" b="1" u="sng">
                <a:solidFill>
                  <a:schemeClr val="dk1"/>
                </a:solidFill>
                <a:latin typeface="Calibri"/>
                <a:ea typeface="Calibri"/>
                <a:cs typeface="Calibri"/>
                <a:sym typeface="Calibri"/>
              </a:rPr>
              <a:t>(Iteration 3)</a:t>
            </a:r>
            <a:endParaRPr sz="2191" b="1" u="sng">
              <a:solidFill>
                <a:schemeClr val="dk1"/>
              </a:solidFill>
              <a:latin typeface="Calibri"/>
              <a:ea typeface="Calibri"/>
              <a:cs typeface="Calibri"/>
              <a:sym typeface="Calibri"/>
            </a:endParaRPr>
          </a:p>
        </p:txBody>
      </p:sp>
      <p:sp>
        <p:nvSpPr>
          <p:cNvPr id="545" name="Google Shape;545;p53"/>
          <p:cNvSpPr txBox="1"/>
          <p:nvPr/>
        </p:nvSpPr>
        <p:spPr>
          <a:xfrm>
            <a:off x="792475" y="1227500"/>
            <a:ext cx="32973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IN" sz="1800" b="1">
                <a:latin typeface="Calibri"/>
                <a:ea typeface="Calibri"/>
                <a:cs typeface="Calibri"/>
                <a:sym typeface="Calibri"/>
              </a:rPr>
              <a:t>TORSIONAL</a:t>
            </a:r>
            <a:endParaRPr sz="1800" b="1">
              <a:latin typeface="Calibri"/>
              <a:ea typeface="Calibri"/>
              <a:cs typeface="Calibri"/>
              <a:sym typeface="Calibri"/>
            </a:endParaRPr>
          </a:p>
          <a:p>
            <a:pPr marL="0" lvl="0" indent="0" algn="l" rtl="0">
              <a:spcBef>
                <a:spcPts val="0"/>
              </a:spcBef>
              <a:spcAft>
                <a:spcPts val="0"/>
              </a:spcAft>
              <a:buNone/>
            </a:pPr>
            <a:r>
              <a:rPr lang="en-IN" sz="1800" b="1" u="sng">
                <a:latin typeface="Calibri"/>
                <a:ea typeface="Calibri"/>
                <a:cs typeface="Calibri"/>
                <a:sym typeface="Calibri"/>
              </a:rPr>
              <a:t>Pre-Processing :</a:t>
            </a:r>
            <a:endParaRPr sz="1800" b="1" u="sng">
              <a:latin typeface="Calibri"/>
              <a:ea typeface="Calibri"/>
              <a:cs typeface="Calibri"/>
              <a:sym typeface="Calibri"/>
            </a:endParaRPr>
          </a:p>
        </p:txBody>
      </p:sp>
      <p:pic>
        <p:nvPicPr>
          <p:cNvPr id="546" name="Google Shape;546;p53"/>
          <p:cNvPicPr preferRelativeResize="0"/>
          <p:nvPr/>
        </p:nvPicPr>
        <p:blipFill>
          <a:blip r:embed="rId3">
            <a:alphaModFix/>
          </a:blip>
          <a:stretch>
            <a:fillRect/>
          </a:stretch>
        </p:blipFill>
        <p:spPr>
          <a:xfrm>
            <a:off x="1330050" y="1988875"/>
            <a:ext cx="4463925" cy="4055050"/>
          </a:xfrm>
          <a:prstGeom prst="rect">
            <a:avLst/>
          </a:prstGeom>
          <a:noFill/>
          <a:ln w="38100" cap="flat" cmpd="sng">
            <a:solidFill>
              <a:schemeClr val="dk1"/>
            </a:solidFill>
            <a:prstDash val="solid"/>
            <a:round/>
            <a:headEnd type="none" w="sm" len="sm"/>
            <a:tailEnd type="none" w="sm" len="sm"/>
          </a:ln>
        </p:spPr>
      </p:pic>
      <p:sp>
        <p:nvSpPr>
          <p:cNvPr id="547" name="Google Shape;547;p53"/>
          <p:cNvSpPr txBox="1"/>
          <p:nvPr/>
        </p:nvSpPr>
        <p:spPr>
          <a:xfrm>
            <a:off x="1512925" y="6242850"/>
            <a:ext cx="41148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IN" sz="1600" b="1">
                <a:latin typeface="Calibri"/>
                <a:ea typeface="Calibri"/>
                <a:cs typeface="Calibri"/>
                <a:sym typeface="Calibri"/>
              </a:rPr>
              <a:t>Meshed View</a:t>
            </a:r>
            <a:endParaRPr sz="1600" b="1">
              <a:latin typeface="Calibri"/>
              <a:ea typeface="Calibri"/>
              <a:cs typeface="Calibri"/>
              <a:sym typeface="Calibri"/>
            </a:endParaRPr>
          </a:p>
        </p:txBody>
      </p:sp>
      <p:sp>
        <p:nvSpPr>
          <p:cNvPr id="548" name="Google Shape;548;p53"/>
          <p:cNvSpPr txBox="1"/>
          <p:nvPr/>
        </p:nvSpPr>
        <p:spPr>
          <a:xfrm>
            <a:off x="6931875" y="6242850"/>
            <a:ext cx="37683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IN" sz="1600" b="1">
                <a:latin typeface="Calibri"/>
                <a:ea typeface="Calibri"/>
                <a:cs typeface="Calibri"/>
                <a:sym typeface="Calibri"/>
              </a:rPr>
              <a:t>Boundary and Loading Conditions</a:t>
            </a:r>
            <a:endParaRPr sz="1600" b="1">
              <a:latin typeface="Calibri"/>
              <a:ea typeface="Calibri"/>
              <a:cs typeface="Calibri"/>
              <a:sym typeface="Calibri"/>
            </a:endParaRPr>
          </a:p>
        </p:txBody>
      </p:sp>
      <p:pic>
        <p:nvPicPr>
          <p:cNvPr id="549" name="Google Shape;549;p53"/>
          <p:cNvPicPr preferRelativeResize="0"/>
          <p:nvPr/>
        </p:nvPicPr>
        <p:blipFill>
          <a:blip r:embed="rId4">
            <a:alphaModFix/>
          </a:blip>
          <a:stretch>
            <a:fillRect/>
          </a:stretch>
        </p:blipFill>
        <p:spPr>
          <a:xfrm>
            <a:off x="6291925" y="1966400"/>
            <a:ext cx="5580025" cy="4055050"/>
          </a:xfrm>
          <a:prstGeom prst="rect">
            <a:avLst/>
          </a:prstGeom>
          <a:noFill/>
          <a:ln w="38100" cap="flat" cmpd="sng">
            <a:solidFill>
              <a:schemeClr val="dk1"/>
            </a:solidFill>
            <a:prstDash val="solid"/>
            <a:round/>
            <a:headEnd type="none" w="sm" len="sm"/>
            <a:tailEnd type="none" w="sm" len="sm"/>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53"/>
        <p:cNvGrpSpPr/>
        <p:nvPr/>
      </p:nvGrpSpPr>
      <p:grpSpPr>
        <a:xfrm>
          <a:off x="0" y="0"/>
          <a:ext cx="0" cy="0"/>
          <a:chOff x="0" y="0"/>
          <a:chExt cx="0" cy="0"/>
        </a:xfrm>
      </p:grpSpPr>
      <p:sp>
        <p:nvSpPr>
          <p:cNvPr id="554" name="Google Shape;554;p54"/>
          <p:cNvSpPr txBox="1"/>
          <p:nvPr/>
        </p:nvSpPr>
        <p:spPr>
          <a:xfrm>
            <a:off x="11467643" y="6288258"/>
            <a:ext cx="548700" cy="430800"/>
          </a:xfrm>
          <a:prstGeom prst="rect">
            <a:avLst/>
          </a:prstGeom>
          <a:solidFill>
            <a:srgbClr val="8DA9DB"/>
          </a:solidFill>
          <a:ln w="9525"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1100" b="1" i="0" u="none" strike="noStrike" cap="none">
                <a:solidFill>
                  <a:schemeClr val="dk1"/>
                </a:solidFill>
                <a:latin typeface="Calibri"/>
                <a:ea typeface="Calibri"/>
                <a:cs typeface="Calibri"/>
                <a:sym typeface="Calibri"/>
              </a:rPr>
              <a:t>Page 3.</a:t>
            </a:r>
            <a:r>
              <a:rPr lang="en-IN" sz="1100" b="1">
                <a:solidFill>
                  <a:schemeClr val="dk1"/>
                </a:solidFill>
                <a:latin typeface="Calibri"/>
                <a:ea typeface="Calibri"/>
                <a:cs typeface="Calibri"/>
                <a:sym typeface="Calibri"/>
              </a:rPr>
              <a:t>29</a:t>
            </a:r>
            <a:endParaRPr/>
          </a:p>
        </p:txBody>
      </p:sp>
      <p:sp>
        <p:nvSpPr>
          <p:cNvPr id="555" name="Google Shape;555;p54"/>
          <p:cNvSpPr txBox="1"/>
          <p:nvPr/>
        </p:nvSpPr>
        <p:spPr>
          <a:xfrm>
            <a:off x="1526775" y="146850"/>
            <a:ext cx="32973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IN" sz="1800" b="1">
                <a:latin typeface="Calibri"/>
                <a:ea typeface="Calibri"/>
                <a:cs typeface="Calibri"/>
                <a:sym typeface="Calibri"/>
              </a:rPr>
              <a:t>TORSIONAL - Iteration 3</a:t>
            </a:r>
            <a:endParaRPr sz="1800" b="1">
              <a:latin typeface="Calibri"/>
              <a:ea typeface="Calibri"/>
              <a:cs typeface="Calibri"/>
              <a:sym typeface="Calibri"/>
            </a:endParaRPr>
          </a:p>
          <a:p>
            <a:pPr marL="0" lvl="0" indent="0" algn="l" rtl="0">
              <a:spcBef>
                <a:spcPts val="0"/>
              </a:spcBef>
              <a:spcAft>
                <a:spcPts val="0"/>
              </a:spcAft>
              <a:buNone/>
            </a:pPr>
            <a:r>
              <a:rPr lang="en-IN" sz="1800" b="1" u="sng">
                <a:latin typeface="Calibri"/>
                <a:ea typeface="Calibri"/>
                <a:cs typeface="Calibri"/>
                <a:sym typeface="Calibri"/>
              </a:rPr>
              <a:t>Post-Processing :</a:t>
            </a:r>
            <a:endParaRPr sz="1800" b="1" u="sng">
              <a:latin typeface="Calibri"/>
              <a:ea typeface="Calibri"/>
              <a:cs typeface="Calibri"/>
              <a:sym typeface="Calibri"/>
            </a:endParaRPr>
          </a:p>
        </p:txBody>
      </p:sp>
      <p:sp>
        <p:nvSpPr>
          <p:cNvPr id="556" name="Google Shape;556;p54"/>
          <p:cNvSpPr txBox="1"/>
          <p:nvPr/>
        </p:nvSpPr>
        <p:spPr>
          <a:xfrm>
            <a:off x="4505500" y="3056325"/>
            <a:ext cx="1274700" cy="6090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IN" sz="1600" b="1">
                <a:latin typeface="Calibri"/>
                <a:ea typeface="Calibri"/>
                <a:cs typeface="Calibri"/>
                <a:sym typeface="Calibri"/>
              </a:rPr>
              <a:t>Total Deformation</a:t>
            </a:r>
            <a:endParaRPr sz="1600" b="1">
              <a:latin typeface="Calibri"/>
              <a:ea typeface="Calibri"/>
              <a:cs typeface="Calibri"/>
              <a:sym typeface="Calibri"/>
            </a:endParaRPr>
          </a:p>
        </p:txBody>
      </p:sp>
      <p:sp>
        <p:nvSpPr>
          <p:cNvPr id="557" name="Google Shape;557;p54"/>
          <p:cNvSpPr txBox="1"/>
          <p:nvPr/>
        </p:nvSpPr>
        <p:spPr>
          <a:xfrm>
            <a:off x="4505500" y="6096600"/>
            <a:ext cx="914400" cy="6090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IN" sz="1600" b="1">
                <a:latin typeface="Calibri"/>
                <a:ea typeface="Calibri"/>
                <a:cs typeface="Calibri"/>
                <a:sym typeface="Calibri"/>
              </a:rPr>
              <a:t>Stress</a:t>
            </a:r>
            <a:endParaRPr sz="1600" b="1">
              <a:latin typeface="Calibri"/>
              <a:ea typeface="Calibri"/>
              <a:cs typeface="Calibri"/>
              <a:sym typeface="Calibri"/>
            </a:endParaRPr>
          </a:p>
        </p:txBody>
      </p:sp>
      <p:sp>
        <p:nvSpPr>
          <p:cNvPr id="558" name="Google Shape;558;p54"/>
          <p:cNvSpPr txBox="1"/>
          <p:nvPr/>
        </p:nvSpPr>
        <p:spPr>
          <a:xfrm>
            <a:off x="5886350" y="3056325"/>
            <a:ext cx="1168500" cy="6090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IN" sz="1600" b="1">
                <a:latin typeface="Calibri"/>
                <a:ea typeface="Calibri"/>
                <a:cs typeface="Calibri"/>
                <a:sym typeface="Calibri"/>
              </a:rPr>
              <a:t>Fatigue Life</a:t>
            </a:r>
            <a:endParaRPr sz="1600" b="1">
              <a:latin typeface="Calibri"/>
              <a:ea typeface="Calibri"/>
              <a:cs typeface="Calibri"/>
              <a:sym typeface="Calibri"/>
            </a:endParaRPr>
          </a:p>
        </p:txBody>
      </p:sp>
      <p:sp>
        <p:nvSpPr>
          <p:cNvPr id="559" name="Google Shape;559;p54"/>
          <p:cNvSpPr txBox="1"/>
          <p:nvPr/>
        </p:nvSpPr>
        <p:spPr>
          <a:xfrm>
            <a:off x="5780200" y="6096600"/>
            <a:ext cx="1274700" cy="6090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IN" sz="1600" b="1">
                <a:latin typeface="Calibri"/>
                <a:ea typeface="Calibri"/>
                <a:cs typeface="Calibri"/>
                <a:sym typeface="Calibri"/>
              </a:rPr>
              <a:t>Factor of Safety</a:t>
            </a:r>
            <a:endParaRPr sz="1600" b="1">
              <a:latin typeface="Calibri"/>
              <a:ea typeface="Calibri"/>
              <a:cs typeface="Calibri"/>
              <a:sym typeface="Calibri"/>
            </a:endParaRPr>
          </a:p>
        </p:txBody>
      </p:sp>
      <p:pic>
        <p:nvPicPr>
          <p:cNvPr id="560" name="Google Shape;560;p54"/>
          <p:cNvPicPr preferRelativeResize="0"/>
          <p:nvPr/>
        </p:nvPicPr>
        <p:blipFill>
          <a:blip r:embed="rId3">
            <a:alphaModFix/>
          </a:blip>
          <a:stretch>
            <a:fillRect/>
          </a:stretch>
        </p:blipFill>
        <p:spPr>
          <a:xfrm>
            <a:off x="1046625" y="883925"/>
            <a:ext cx="3297299" cy="2780826"/>
          </a:xfrm>
          <a:prstGeom prst="rect">
            <a:avLst/>
          </a:prstGeom>
          <a:noFill/>
          <a:ln w="38100" cap="flat" cmpd="sng">
            <a:solidFill>
              <a:schemeClr val="dk1"/>
            </a:solidFill>
            <a:prstDash val="solid"/>
            <a:round/>
            <a:headEnd type="none" w="sm" len="sm"/>
            <a:tailEnd type="none" w="sm" len="sm"/>
          </a:ln>
        </p:spPr>
      </p:pic>
      <p:pic>
        <p:nvPicPr>
          <p:cNvPr id="561" name="Google Shape;561;p54"/>
          <p:cNvPicPr preferRelativeResize="0"/>
          <p:nvPr/>
        </p:nvPicPr>
        <p:blipFill>
          <a:blip r:embed="rId4">
            <a:alphaModFix/>
          </a:blip>
          <a:stretch>
            <a:fillRect/>
          </a:stretch>
        </p:blipFill>
        <p:spPr>
          <a:xfrm>
            <a:off x="7221850" y="773260"/>
            <a:ext cx="3297299" cy="2822313"/>
          </a:xfrm>
          <a:prstGeom prst="rect">
            <a:avLst/>
          </a:prstGeom>
          <a:noFill/>
          <a:ln w="38100" cap="flat" cmpd="sng">
            <a:solidFill>
              <a:schemeClr val="dk1"/>
            </a:solidFill>
            <a:prstDash val="solid"/>
            <a:round/>
            <a:headEnd type="none" w="sm" len="sm"/>
            <a:tailEnd type="none" w="sm" len="sm"/>
          </a:ln>
        </p:spPr>
      </p:pic>
      <p:pic>
        <p:nvPicPr>
          <p:cNvPr id="562" name="Google Shape;562;p54"/>
          <p:cNvPicPr preferRelativeResize="0"/>
          <p:nvPr/>
        </p:nvPicPr>
        <p:blipFill>
          <a:blip r:embed="rId5">
            <a:alphaModFix/>
          </a:blip>
          <a:stretch>
            <a:fillRect/>
          </a:stretch>
        </p:blipFill>
        <p:spPr>
          <a:xfrm>
            <a:off x="7221850" y="3956850"/>
            <a:ext cx="3297299" cy="2637499"/>
          </a:xfrm>
          <a:prstGeom prst="rect">
            <a:avLst/>
          </a:prstGeom>
          <a:noFill/>
          <a:ln w="38100" cap="flat" cmpd="sng">
            <a:solidFill>
              <a:schemeClr val="dk1"/>
            </a:solidFill>
            <a:prstDash val="solid"/>
            <a:round/>
            <a:headEnd type="none" w="sm" len="sm"/>
            <a:tailEnd type="none" w="sm" len="sm"/>
          </a:ln>
        </p:spPr>
      </p:pic>
      <p:pic>
        <p:nvPicPr>
          <p:cNvPr id="563" name="Google Shape;563;p54"/>
          <p:cNvPicPr preferRelativeResize="0"/>
          <p:nvPr/>
        </p:nvPicPr>
        <p:blipFill>
          <a:blip r:embed="rId6">
            <a:alphaModFix/>
          </a:blip>
          <a:stretch>
            <a:fillRect/>
          </a:stretch>
        </p:blipFill>
        <p:spPr>
          <a:xfrm>
            <a:off x="1006500" y="4081550"/>
            <a:ext cx="3297300" cy="2637500"/>
          </a:xfrm>
          <a:prstGeom prst="rect">
            <a:avLst/>
          </a:prstGeom>
          <a:noFill/>
          <a:ln w="38100" cap="flat" cmpd="sng">
            <a:solidFill>
              <a:schemeClr val="dk1"/>
            </a:solidFill>
            <a:prstDash val="solid"/>
            <a:round/>
            <a:headEnd type="none" w="sm" len="sm"/>
            <a:tailEnd type="none" w="sm" len="sm"/>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67"/>
        <p:cNvGrpSpPr/>
        <p:nvPr/>
      </p:nvGrpSpPr>
      <p:grpSpPr>
        <a:xfrm>
          <a:off x="0" y="0"/>
          <a:ext cx="0" cy="0"/>
          <a:chOff x="0" y="0"/>
          <a:chExt cx="0" cy="0"/>
        </a:xfrm>
      </p:grpSpPr>
      <p:sp>
        <p:nvSpPr>
          <p:cNvPr id="568" name="Google Shape;568;p55"/>
          <p:cNvSpPr txBox="1"/>
          <p:nvPr/>
        </p:nvSpPr>
        <p:spPr>
          <a:xfrm>
            <a:off x="11467643" y="6288258"/>
            <a:ext cx="548700" cy="430800"/>
          </a:xfrm>
          <a:prstGeom prst="rect">
            <a:avLst/>
          </a:prstGeom>
          <a:solidFill>
            <a:srgbClr val="8DA9DB"/>
          </a:solidFill>
          <a:ln w="9525"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1100" b="1" i="0" u="none" strike="noStrike" cap="none">
                <a:solidFill>
                  <a:schemeClr val="dk1"/>
                </a:solidFill>
                <a:latin typeface="Calibri"/>
                <a:ea typeface="Calibri"/>
                <a:cs typeface="Calibri"/>
                <a:sym typeface="Calibri"/>
              </a:rPr>
              <a:t>Page 3.</a:t>
            </a:r>
            <a:r>
              <a:rPr lang="en-IN" sz="1100" b="1">
                <a:solidFill>
                  <a:schemeClr val="dk1"/>
                </a:solidFill>
                <a:latin typeface="Calibri"/>
                <a:ea typeface="Calibri"/>
                <a:cs typeface="Calibri"/>
                <a:sym typeface="Calibri"/>
              </a:rPr>
              <a:t>30</a:t>
            </a:r>
            <a:endParaRPr/>
          </a:p>
        </p:txBody>
      </p:sp>
      <p:sp>
        <p:nvSpPr>
          <p:cNvPr id="569" name="Google Shape;569;p55"/>
          <p:cNvSpPr txBox="1"/>
          <p:nvPr/>
        </p:nvSpPr>
        <p:spPr>
          <a:xfrm>
            <a:off x="2308950" y="177503"/>
            <a:ext cx="7574100" cy="1050000"/>
          </a:xfrm>
          <a:prstGeom prst="rect">
            <a:avLst/>
          </a:prstGeom>
          <a:noFill/>
          <a:ln>
            <a:noFill/>
          </a:ln>
        </p:spPr>
        <p:txBody>
          <a:bodyPr spcFirstLastPara="1" wrap="square" lIns="91425" tIns="45700" rIns="91425" bIns="45700" anchor="ctr" anchorCtr="0">
            <a:normAutofit lnSpcReduction="10000"/>
          </a:bodyPr>
          <a:lstStyle/>
          <a:p>
            <a:pPr marL="0" marR="0" lvl="0" indent="0" algn="ctr" rtl="0">
              <a:lnSpc>
                <a:spcPct val="90000"/>
              </a:lnSpc>
              <a:spcBef>
                <a:spcPts val="0"/>
              </a:spcBef>
              <a:spcAft>
                <a:spcPts val="0"/>
              </a:spcAft>
              <a:buClr>
                <a:schemeClr val="dk1"/>
              </a:buClr>
              <a:buSzPts val="2800"/>
              <a:buFont typeface="Calibri"/>
              <a:buNone/>
            </a:pPr>
            <a:r>
              <a:rPr lang="en-IN" sz="2800" b="1" i="0" u="sng" strike="noStrike" cap="none">
                <a:solidFill>
                  <a:schemeClr val="dk1"/>
                </a:solidFill>
                <a:latin typeface="Calibri"/>
                <a:ea typeface="Calibri"/>
                <a:cs typeface="Calibri"/>
                <a:sym typeface="Calibri"/>
              </a:rPr>
              <a:t>FE modelling and CAE Analysis of Frame</a:t>
            </a:r>
            <a:endParaRPr sz="2800" b="1" i="0" u="sng" strike="noStrike" cap="none">
              <a:solidFill>
                <a:schemeClr val="dk1"/>
              </a:solidFill>
              <a:latin typeface="Calibri"/>
              <a:ea typeface="Calibri"/>
              <a:cs typeface="Calibri"/>
              <a:sym typeface="Calibri"/>
            </a:endParaRPr>
          </a:p>
          <a:p>
            <a:pPr marL="0" marR="0" lvl="0" indent="0" algn="ctr" rtl="0">
              <a:lnSpc>
                <a:spcPct val="90000"/>
              </a:lnSpc>
              <a:spcBef>
                <a:spcPts val="0"/>
              </a:spcBef>
              <a:spcAft>
                <a:spcPts val="0"/>
              </a:spcAft>
              <a:buClr>
                <a:schemeClr val="dk1"/>
              </a:buClr>
              <a:buSzPts val="2800"/>
              <a:buFont typeface="Calibri"/>
              <a:buNone/>
            </a:pPr>
            <a:endParaRPr sz="2800" b="1" u="sng">
              <a:solidFill>
                <a:schemeClr val="dk1"/>
              </a:solidFill>
              <a:latin typeface="Calibri"/>
              <a:ea typeface="Calibri"/>
              <a:cs typeface="Calibri"/>
              <a:sym typeface="Calibri"/>
            </a:endParaRPr>
          </a:p>
          <a:p>
            <a:pPr marL="0" marR="0" lvl="0" indent="0" algn="ctr" rtl="0">
              <a:lnSpc>
                <a:spcPct val="90000"/>
              </a:lnSpc>
              <a:spcBef>
                <a:spcPts val="0"/>
              </a:spcBef>
              <a:spcAft>
                <a:spcPts val="0"/>
              </a:spcAft>
              <a:buClr>
                <a:schemeClr val="dk1"/>
              </a:buClr>
              <a:buSzPts val="2800"/>
              <a:buFont typeface="Calibri"/>
              <a:buNone/>
            </a:pPr>
            <a:r>
              <a:rPr lang="en-IN" sz="2191" b="1" u="sng">
                <a:solidFill>
                  <a:schemeClr val="dk1"/>
                </a:solidFill>
                <a:latin typeface="Calibri"/>
                <a:ea typeface="Calibri"/>
                <a:cs typeface="Calibri"/>
                <a:sym typeface="Calibri"/>
              </a:rPr>
              <a:t>(Iteration 3)</a:t>
            </a:r>
            <a:endParaRPr sz="2191" b="1" u="sng">
              <a:solidFill>
                <a:schemeClr val="dk1"/>
              </a:solidFill>
              <a:latin typeface="Calibri"/>
              <a:ea typeface="Calibri"/>
              <a:cs typeface="Calibri"/>
              <a:sym typeface="Calibri"/>
            </a:endParaRPr>
          </a:p>
        </p:txBody>
      </p:sp>
      <p:sp>
        <p:nvSpPr>
          <p:cNvPr id="570" name="Google Shape;570;p55"/>
          <p:cNvSpPr txBox="1"/>
          <p:nvPr/>
        </p:nvSpPr>
        <p:spPr>
          <a:xfrm>
            <a:off x="792475" y="1227500"/>
            <a:ext cx="32973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IN" sz="1800" b="1">
                <a:latin typeface="Calibri"/>
                <a:ea typeface="Calibri"/>
                <a:cs typeface="Calibri"/>
                <a:sym typeface="Calibri"/>
              </a:rPr>
              <a:t>FRONT ROLL-OVER</a:t>
            </a:r>
            <a:endParaRPr sz="1800" b="1">
              <a:latin typeface="Calibri"/>
              <a:ea typeface="Calibri"/>
              <a:cs typeface="Calibri"/>
              <a:sym typeface="Calibri"/>
            </a:endParaRPr>
          </a:p>
          <a:p>
            <a:pPr marL="0" lvl="0" indent="0" algn="l" rtl="0">
              <a:spcBef>
                <a:spcPts val="0"/>
              </a:spcBef>
              <a:spcAft>
                <a:spcPts val="0"/>
              </a:spcAft>
              <a:buNone/>
            </a:pPr>
            <a:r>
              <a:rPr lang="en-IN" sz="1800" b="1" u="sng">
                <a:latin typeface="Calibri"/>
                <a:ea typeface="Calibri"/>
                <a:cs typeface="Calibri"/>
                <a:sym typeface="Calibri"/>
              </a:rPr>
              <a:t>Pre-Processing :</a:t>
            </a:r>
            <a:endParaRPr sz="1800" b="1" u="sng">
              <a:latin typeface="Calibri"/>
              <a:ea typeface="Calibri"/>
              <a:cs typeface="Calibri"/>
              <a:sym typeface="Calibri"/>
            </a:endParaRPr>
          </a:p>
        </p:txBody>
      </p:sp>
      <p:pic>
        <p:nvPicPr>
          <p:cNvPr id="571" name="Google Shape;571;p55"/>
          <p:cNvPicPr preferRelativeResize="0"/>
          <p:nvPr/>
        </p:nvPicPr>
        <p:blipFill>
          <a:blip r:embed="rId3">
            <a:alphaModFix/>
          </a:blip>
          <a:stretch>
            <a:fillRect/>
          </a:stretch>
        </p:blipFill>
        <p:spPr>
          <a:xfrm>
            <a:off x="1330050" y="1988875"/>
            <a:ext cx="4463925" cy="4055050"/>
          </a:xfrm>
          <a:prstGeom prst="rect">
            <a:avLst/>
          </a:prstGeom>
          <a:noFill/>
          <a:ln w="38100" cap="flat" cmpd="sng">
            <a:solidFill>
              <a:schemeClr val="dk1"/>
            </a:solidFill>
            <a:prstDash val="solid"/>
            <a:round/>
            <a:headEnd type="none" w="sm" len="sm"/>
            <a:tailEnd type="none" w="sm" len="sm"/>
          </a:ln>
        </p:spPr>
      </p:pic>
      <p:sp>
        <p:nvSpPr>
          <p:cNvPr id="572" name="Google Shape;572;p55"/>
          <p:cNvSpPr txBox="1"/>
          <p:nvPr/>
        </p:nvSpPr>
        <p:spPr>
          <a:xfrm>
            <a:off x="1512925" y="6242850"/>
            <a:ext cx="41148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IN" sz="1600" b="1">
                <a:latin typeface="Calibri"/>
                <a:ea typeface="Calibri"/>
                <a:cs typeface="Calibri"/>
                <a:sym typeface="Calibri"/>
              </a:rPr>
              <a:t>Meshed View</a:t>
            </a:r>
            <a:endParaRPr sz="1600" b="1">
              <a:latin typeface="Calibri"/>
              <a:ea typeface="Calibri"/>
              <a:cs typeface="Calibri"/>
              <a:sym typeface="Calibri"/>
            </a:endParaRPr>
          </a:p>
        </p:txBody>
      </p:sp>
      <p:sp>
        <p:nvSpPr>
          <p:cNvPr id="573" name="Google Shape;573;p55"/>
          <p:cNvSpPr txBox="1"/>
          <p:nvPr/>
        </p:nvSpPr>
        <p:spPr>
          <a:xfrm>
            <a:off x="6931875" y="6242850"/>
            <a:ext cx="37683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IN" sz="1600" b="1">
                <a:latin typeface="Calibri"/>
                <a:ea typeface="Calibri"/>
                <a:cs typeface="Calibri"/>
                <a:sym typeface="Calibri"/>
              </a:rPr>
              <a:t>Boundary and Loading Conditions</a:t>
            </a:r>
            <a:endParaRPr sz="1600" b="1">
              <a:latin typeface="Calibri"/>
              <a:ea typeface="Calibri"/>
              <a:cs typeface="Calibri"/>
              <a:sym typeface="Calibri"/>
            </a:endParaRPr>
          </a:p>
        </p:txBody>
      </p:sp>
      <p:pic>
        <p:nvPicPr>
          <p:cNvPr id="574" name="Google Shape;574;p55"/>
          <p:cNvPicPr preferRelativeResize="0"/>
          <p:nvPr/>
        </p:nvPicPr>
        <p:blipFill>
          <a:blip r:embed="rId4">
            <a:alphaModFix/>
          </a:blip>
          <a:stretch>
            <a:fillRect/>
          </a:stretch>
        </p:blipFill>
        <p:spPr>
          <a:xfrm>
            <a:off x="6292725" y="1864825"/>
            <a:ext cx="5174926" cy="4179100"/>
          </a:xfrm>
          <a:prstGeom prst="rect">
            <a:avLst/>
          </a:prstGeom>
          <a:noFill/>
          <a:ln w="38100" cap="flat" cmpd="sng">
            <a:solidFill>
              <a:schemeClr val="dk1"/>
            </a:solidFill>
            <a:prstDash val="solid"/>
            <a:round/>
            <a:headEnd type="none" w="sm" len="sm"/>
            <a:tailEnd type="none" w="sm" len="sm"/>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p56"/>
          <p:cNvSpPr txBox="1"/>
          <p:nvPr/>
        </p:nvSpPr>
        <p:spPr>
          <a:xfrm>
            <a:off x="11467643" y="6288258"/>
            <a:ext cx="548700" cy="430800"/>
          </a:xfrm>
          <a:prstGeom prst="rect">
            <a:avLst/>
          </a:prstGeom>
          <a:solidFill>
            <a:srgbClr val="8DA9DB"/>
          </a:solidFill>
          <a:ln w="9525"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1100" b="1" i="0" u="none" strike="noStrike" cap="none">
                <a:solidFill>
                  <a:schemeClr val="dk1"/>
                </a:solidFill>
                <a:latin typeface="Calibri"/>
                <a:ea typeface="Calibri"/>
                <a:cs typeface="Calibri"/>
                <a:sym typeface="Calibri"/>
              </a:rPr>
              <a:t>Page 3.</a:t>
            </a:r>
            <a:r>
              <a:rPr lang="en-IN" sz="1100" b="1">
                <a:solidFill>
                  <a:schemeClr val="dk1"/>
                </a:solidFill>
                <a:latin typeface="Calibri"/>
                <a:ea typeface="Calibri"/>
                <a:cs typeface="Calibri"/>
                <a:sym typeface="Calibri"/>
              </a:rPr>
              <a:t>31</a:t>
            </a:r>
            <a:endParaRPr/>
          </a:p>
        </p:txBody>
      </p:sp>
      <p:sp>
        <p:nvSpPr>
          <p:cNvPr id="580" name="Google Shape;580;p56"/>
          <p:cNvSpPr txBox="1"/>
          <p:nvPr/>
        </p:nvSpPr>
        <p:spPr>
          <a:xfrm>
            <a:off x="1526775" y="146850"/>
            <a:ext cx="32973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IN" sz="1800" b="1">
                <a:latin typeface="Calibri"/>
                <a:ea typeface="Calibri"/>
                <a:cs typeface="Calibri"/>
                <a:sym typeface="Calibri"/>
              </a:rPr>
              <a:t>FRONT ROLL-OVER - Iteration 3</a:t>
            </a:r>
            <a:endParaRPr sz="1800" b="1">
              <a:latin typeface="Calibri"/>
              <a:ea typeface="Calibri"/>
              <a:cs typeface="Calibri"/>
              <a:sym typeface="Calibri"/>
            </a:endParaRPr>
          </a:p>
          <a:p>
            <a:pPr marL="0" lvl="0" indent="0" algn="l" rtl="0">
              <a:spcBef>
                <a:spcPts val="0"/>
              </a:spcBef>
              <a:spcAft>
                <a:spcPts val="0"/>
              </a:spcAft>
              <a:buNone/>
            </a:pPr>
            <a:r>
              <a:rPr lang="en-IN" sz="1800" b="1" u="sng">
                <a:latin typeface="Calibri"/>
                <a:ea typeface="Calibri"/>
                <a:cs typeface="Calibri"/>
                <a:sym typeface="Calibri"/>
              </a:rPr>
              <a:t>Post-Processing :</a:t>
            </a:r>
            <a:endParaRPr sz="1800" b="1" u="sng">
              <a:latin typeface="Calibri"/>
              <a:ea typeface="Calibri"/>
              <a:cs typeface="Calibri"/>
              <a:sym typeface="Calibri"/>
            </a:endParaRPr>
          </a:p>
        </p:txBody>
      </p:sp>
      <p:sp>
        <p:nvSpPr>
          <p:cNvPr id="581" name="Google Shape;581;p56"/>
          <p:cNvSpPr txBox="1"/>
          <p:nvPr/>
        </p:nvSpPr>
        <p:spPr>
          <a:xfrm>
            <a:off x="4505500" y="3056325"/>
            <a:ext cx="1274700" cy="6090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IN" sz="1600" b="1">
                <a:latin typeface="Calibri"/>
                <a:ea typeface="Calibri"/>
                <a:cs typeface="Calibri"/>
                <a:sym typeface="Calibri"/>
              </a:rPr>
              <a:t>Total Deformation</a:t>
            </a:r>
            <a:endParaRPr sz="1600" b="1">
              <a:latin typeface="Calibri"/>
              <a:ea typeface="Calibri"/>
              <a:cs typeface="Calibri"/>
              <a:sym typeface="Calibri"/>
            </a:endParaRPr>
          </a:p>
        </p:txBody>
      </p:sp>
      <p:sp>
        <p:nvSpPr>
          <p:cNvPr id="582" name="Google Shape;582;p56"/>
          <p:cNvSpPr txBox="1"/>
          <p:nvPr/>
        </p:nvSpPr>
        <p:spPr>
          <a:xfrm>
            <a:off x="4505500" y="6096600"/>
            <a:ext cx="914400" cy="6090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IN" sz="1600" b="1">
                <a:latin typeface="Calibri"/>
                <a:ea typeface="Calibri"/>
                <a:cs typeface="Calibri"/>
                <a:sym typeface="Calibri"/>
              </a:rPr>
              <a:t>Stress</a:t>
            </a:r>
            <a:endParaRPr sz="1600" b="1">
              <a:latin typeface="Calibri"/>
              <a:ea typeface="Calibri"/>
              <a:cs typeface="Calibri"/>
              <a:sym typeface="Calibri"/>
            </a:endParaRPr>
          </a:p>
        </p:txBody>
      </p:sp>
      <p:sp>
        <p:nvSpPr>
          <p:cNvPr id="583" name="Google Shape;583;p56"/>
          <p:cNvSpPr txBox="1"/>
          <p:nvPr/>
        </p:nvSpPr>
        <p:spPr>
          <a:xfrm>
            <a:off x="5886350" y="3056325"/>
            <a:ext cx="1168500" cy="6090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IN" sz="1600" b="1">
                <a:latin typeface="Calibri"/>
                <a:ea typeface="Calibri"/>
                <a:cs typeface="Calibri"/>
                <a:sym typeface="Calibri"/>
              </a:rPr>
              <a:t>Strain</a:t>
            </a:r>
            <a:endParaRPr sz="1600" b="1">
              <a:latin typeface="Calibri"/>
              <a:ea typeface="Calibri"/>
              <a:cs typeface="Calibri"/>
              <a:sym typeface="Calibri"/>
            </a:endParaRPr>
          </a:p>
        </p:txBody>
      </p:sp>
      <p:sp>
        <p:nvSpPr>
          <p:cNvPr id="584" name="Google Shape;584;p56"/>
          <p:cNvSpPr txBox="1"/>
          <p:nvPr/>
        </p:nvSpPr>
        <p:spPr>
          <a:xfrm>
            <a:off x="5780200" y="6096600"/>
            <a:ext cx="1274700" cy="6090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IN" sz="1600" b="1">
                <a:latin typeface="Calibri"/>
                <a:ea typeface="Calibri"/>
                <a:cs typeface="Calibri"/>
                <a:sym typeface="Calibri"/>
              </a:rPr>
              <a:t>Factor of Safety</a:t>
            </a:r>
            <a:endParaRPr sz="1600" b="1">
              <a:latin typeface="Calibri"/>
              <a:ea typeface="Calibri"/>
              <a:cs typeface="Calibri"/>
              <a:sym typeface="Calibri"/>
            </a:endParaRPr>
          </a:p>
        </p:txBody>
      </p:sp>
      <p:pic>
        <p:nvPicPr>
          <p:cNvPr id="585" name="Google Shape;585;p56"/>
          <p:cNvPicPr preferRelativeResize="0"/>
          <p:nvPr/>
        </p:nvPicPr>
        <p:blipFill>
          <a:blip r:embed="rId3">
            <a:alphaModFix/>
          </a:blip>
          <a:stretch>
            <a:fillRect/>
          </a:stretch>
        </p:blipFill>
        <p:spPr>
          <a:xfrm>
            <a:off x="944875" y="947150"/>
            <a:ext cx="3454475" cy="2718175"/>
          </a:xfrm>
          <a:prstGeom prst="rect">
            <a:avLst/>
          </a:prstGeom>
          <a:noFill/>
          <a:ln w="38100" cap="flat" cmpd="sng">
            <a:solidFill>
              <a:schemeClr val="dk1"/>
            </a:solidFill>
            <a:prstDash val="solid"/>
            <a:round/>
            <a:headEnd type="none" w="sm" len="sm"/>
            <a:tailEnd type="none" w="sm" len="sm"/>
          </a:ln>
        </p:spPr>
      </p:pic>
      <p:pic>
        <p:nvPicPr>
          <p:cNvPr id="586" name="Google Shape;586;p56"/>
          <p:cNvPicPr preferRelativeResize="0"/>
          <p:nvPr/>
        </p:nvPicPr>
        <p:blipFill>
          <a:blip r:embed="rId4">
            <a:alphaModFix/>
          </a:blip>
          <a:stretch>
            <a:fillRect/>
          </a:stretch>
        </p:blipFill>
        <p:spPr>
          <a:xfrm>
            <a:off x="7160900" y="3894400"/>
            <a:ext cx="3454476" cy="2786750"/>
          </a:xfrm>
          <a:prstGeom prst="rect">
            <a:avLst/>
          </a:prstGeom>
          <a:noFill/>
          <a:ln w="38100" cap="flat" cmpd="sng">
            <a:solidFill>
              <a:schemeClr val="dk1"/>
            </a:solidFill>
            <a:prstDash val="solid"/>
            <a:round/>
            <a:headEnd type="none" w="sm" len="sm"/>
            <a:tailEnd type="none" w="sm" len="sm"/>
          </a:ln>
        </p:spPr>
      </p:pic>
      <p:pic>
        <p:nvPicPr>
          <p:cNvPr id="587" name="Google Shape;587;p56"/>
          <p:cNvPicPr preferRelativeResize="0"/>
          <p:nvPr/>
        </p:nvPicPr>
        <p:blipFill>
          <a:blip r:embed="rId5">
            <a:alphaModFix/>
          </a:blip>
          <a:stretch>
            <a:fillRect/>
          </a:stretch>
        </p:blipFill>
        <p:spPr>
          <a:xfrm>
            <a:off x="944875" y="3894400"/>
            <a:ext cx="3454475" cy="2786750"/>
          </a:xfrm>
          <a:prstGeom prst="rect">
            <a:avLst/>
          </a:prstGeom>
          <a:noFill/>
          <a:ln w="38100" cap="flat" cmpd="sng">
            <a:solidFill>
              <a:schemeClr val="dk1"/>
            </a:solidFill>
            <a:prstDash val="solid"/>
            <a:round/>
            <a:headEnd type="none" w="sm" len="sm"/>
            <a:tailEnd type="none" w="sm" len="sm"/>
          </a:ln>
        </p:spPr>
      </p:pic>
      <p:pic>
        <p:nvPicPr>
          <p:cNvPr id="588" name="Google Shape;588;p56"/>
          <p:cNvPicPr preferRelativeResize="0"/>
          <p:nvPr/>
        </p:nvPicPr>
        <p:blipFill>
          <a:blip r:embed="rId6">
            <a:alphaModFix/>
          </a:blip>
          <a:stretch>
            <a:fillRect/>
          </a:stretch>
        </p:blipFill>
        <p:spPr>
          <a:xfrm>
            <a:off x="7207250" y="1156575"/>
            <a:ext cx="3454474" cy="2517574"/>
          </a:xfrm>
          <a:prstGeom prst="rect">
            <a:avLst/>
          </a:prstGeom>
          <a:noFill/>
          <a:ln w="38100" cap="flat" cmpd="sng">
            <a:solidFill>
              <a:schemeClr val="dk1"/>
            </a:solidFill>
            <a:prstDash val="solid"/>
            <a:round/>
            <a:headEnd type="none" w="sm" len="sm"/>
            <a:tailEnd type="none" w="sm" len="sm"/>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92"/>
        <p:cNvGrpSpPr/>
        <p:nvPr/>
      </p:nvGrpSpPr>
      <p:grpSpPr>
        <a:xfrm>
          <a:off x="0" y="0"/>
          <a:ext cx="0" cy="0"/>
          <a:chOff x="0" y="0"/>
          <a:chExt cx="0" cy="0"/>
        </a:xfrm>
      </p:grpSpPr>
      <p:sp>
        <p:nvSpPr>
          <p:cNvPr id="593" name="Google Shape;593;p57"/>
          <p:cNvSpPr txBox="1"/>
          <p:nvPr/>
        </p:nvSpPr>
        <p:spPr>
          <a:xfrm>
            <a:off x="11467643" y="6288258"/>
            <a:ext cx="548700" cy="430800"/>
          </a:xfrm>
          <a:prstGeom prst="rect">
            <a:avLst/>
          </a:prstGeom>
          <a:solidFill>
            <a:srgbClr val="8DA9DB"/>
          </a:solidFill>
          <a:ln w="9525"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1100" b="1" i="0" u="none" strike="noStrike" cap="none">
                <a:solidFill>
                  <a:schemeClr val="dk1"/>
                </a:solidFill>
                <a:latin typeface="Calibri"/>
                <a:ea typeface="Calibri"/>
                <a:cs typeface="Calibri"/>
                <a:sym typeface="Calibri"/>
              </a:rPr>
              <a:t>Page 3.</a:t>
            </a:r>
            <a:r>
              <a:rPr lang="en-IN" sz="1100" b="1">
                <a:solidFill>
                  <a:schemeClr val="dk1"/>
                </a:solidFill>
                <a:latin typeface="Calibri"/>
                <a:ea typeface="Calibri"/>
                <a:cs typeface="Calibri"/>
                <a:sym typeface="Calibri"/>
              </a:rPr>
              <a:t>32</a:t>
            </a:r>
            <a:endParaRPr/>
          </a:p>
        </p:txBody>
      </p:sp>
      <p:sp>
        <p:nvSpPr>
          <p:cNvPr id="594" name="Google Shape;594;p57"/>
          <p:cNvSpPr txBox="1"/>
          <p:nvPr/>
        </p:nvSpPr>
        <p:spPr>
          <a:xfrm>
            <a:off x="2308950" y="177503"/>
            <a:ext cx="7574100" cy="1050000"/>
          </a:xfrm>
          <a:prstGeom prst="rect">
            <a:avLst/>
          </a:prstGeom>
          <a:noFill/>
          <a:ln>
            <a:noFill/>
          </a:ln>
        </p:spPr>
        <p:txBody>
          <a:bodyPr spcFirstLastPara="1" wrap="square" lIns="91425" tIns="45700" rIns="91425" bIns="45700" anchor="ctr" anchorCtr="0">
            <a:normAutofit lnSpcReduction="10000"/>
          </a:bodyPr>
          <a:lstStyle/>
          <a:p>
            <a:pPr marL="0" marR="0" lvl="0" indent="0" algn="ctr" rtl="0">
              <a:lnSpc>
                <a:spcPct val="90000"/>
              </a:lnSpc>
              <a:spcBef>
                <a:spcPts val="0"/>
              </a:spcBef>
              <a:spcAft>
                <a:spcPts val="0"/>
              </a:spcAft>
              <a:buClr>
                <a:schemeClr val="dk1"/>
              </a:buClr>
              <a:buSzPts val="2800"/>
              <a:buFont typeface="Calibri"/>
              <a:buNone/>
            </a:pPr>
            <a:r>
              <a:rPr lang="en-IN" sz="2800" b="1" i="0" u="sng" strike="noStrike" cap="none">
                <a:solidFill>
                  <a:schemeClr val="dk1"/>
                </a:solidFill>
                <a:latin typeface="Calibri"/>
                <a:ea typeface="Calibri"/>
                <a:cs typeface="Calibri"/>
                <a:sym typeface="Calibri"/>
              </a:rPr>
              <a:t>FE modelling and CAE Analysis of Frame</a:t>
            </a:r>
            <a:endParaRPr sz="2800" b="1" i="0" u="sng" strike="noStrike" cap="none">
              <a:solidFill>
                <a:schemeClr val="dk1"/>
              </a:solidFill>
              <a:latin typeface="Calibri"/>
              <a:ea typeface="Calibri"/>
              <a:cs typeface="Calibri"/>
              <a:sym typeface="Calibri"/>
            </a:endParaRPr>
          </a:p>
          <a:p>
            <a:pPr marL="0" marR="0" lvl="0" indent="0" algn="ctr" rtl="0">
              <a:lnSpc>
                <a:spcPct val="90000"/>
              </a:lnSpc>
              <a:spcBef>
                <a:spcPts val="0"/>
              </a:spcBef>
              <a:spcAft>
                <a:spcPts val="0"/>
              </a:spcAft>
              <a:buClr>
                <a:schemeClr val="dk1"/>
              </a:buClr>
              <a:buSzPts val="2800"/>
              <a:buFont typeface="Calibri"/>
              <a:buNone/>
            </a:pPr>
            <a:endParaRPr sz="2800" b="1" u="sng">
              <a:solidFill>
                <a:schemeClr val="dk1"/>
              </a:solidFill>
              <a:latin typeface="Calibri"/>
              <a:ea typeface="Calibri"/>
              <a:cs typeface="Calibri"/>
              <a:sym typeface="Calibri"/>
            </a:endParaRPr>
          </a:p>
          <a:p>
            <a:pPr marL="0" marR="0" lvl="0" indent="0" algn="ctr" rtl="0">
              <a:lnSpc>
                <a:spcPct val="90000"/>
              </a:lnSpc>
              <a:spcBef>
                <a:spcPts val="0"/>
              </a:spcBef>
              <a:spcAft>
                <a:spcPts val="0"/>
              </a:spcAft>
              <a:buClr>
                <a:schemeClr val="dk1"/>
              </a:buClr>
              <a:buSzPts val="2800"/>
              <a:buFont typeface="Calibri"/>
              <a:buNone/>
            </a:pPr>
            <a:r>
              <a:rPr lang="en-IN" sz="2191" b="1" u="sng">
                <a:solidFill>
                  <a:schemeClr val="dk1"/>
                </a:solidFill>
                <a:latin typeface="Calibri"/>
                <a:ea typeface="Calibri"/>
                <a:cs typeface="Calibri"/>
                <a:sym typeface="Calibri"/>
              </a:rPr>
              <a:t>(Iteration 3)</a:t>
            </a:r>
            <a:endParaRPr sz="2191" b="1" u="sng">
              <a:solidFill>
                <a:schemeClr val="dk1"/>
              </a:solidFill>
              <a:latin typeface="Calibri"/>
              <a:ea typeface="Calibri"/>
              <a:cs typeface="Calibri"/>
              <a:sym typeface="Calibri"/>
            </a:endParaRPr>
          </a:p>
        </p:txBody>
      </p:sp>
      <p:sp>
        <p:nvSpPr>
          <p:cNvPr id="595" name="Google Shape;595;p57"/>
          <p:cNvSpPr txBox="1"/>
          <p:nvPr/>
        </p:nvSpPr>
        <p:spPr>
          <a:xfrm>
            <a:off x="792475" y="1227500"/>
            <a:ext cx="32973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IN" sz="1800" b="1">
                <a:latin typeface="Calibri"/>
                <a:ea typeface="Calibri"/>
                <a:cs typeface="Calibri"/>
                <a:sym typeface="Calibri"/>
              </a:rPr>
              <a:t>SIDE ROLL-OVER</a:t>
            </a:r>
            <a:endParaRPr sz="1800" b="1">
              <a:latin typeface="Calibri"/>
              <a:ea typeface="Calibri"/>
              <a:cs typeface="Calibri"/>
              <a:sym typeface="Calibri"/>
            </a:endParaRPr>
          </a:p>
          <a:p>
            <a:pPr marL="0" lvl="0" indent="0" algn="l" rtl="0">
              <a:spcBef>
                <a:spcPts val="0"/>
              </a:spcBef>
              <a:spcAft>
                <a:spcPts val="0"/>
              </a:spcAft>
              <a:buNone/>
            </a:pPr>
            <a:r>
              <a:rPr lang="en-IN" sz="1800" b="1" u="sng">
                <a:latin typeface="Calibri"/>
                <a:ea typeface="Calibri"/>
                <a:cs typeface="Calibri"/>
                <a:sym typeface="Calibri"/>
              </a:rPr>
              <a:t>Pre-Processing :</a:t>
            </a:r>
            <a:endParaRPr sz="1800" b="1" u="sng">
              <a:latin typeface="Calibri"/>
              <a:ea typeface="Calibri"/>
              <a:cs typeface="Calibri"/>
              <a:sym typeface="Calibri"/>
            </a:endParaRPr>
          </a:p>
        </p:txBody>
      </p:sp>
      <p:pic>
        <p:nvPicPr>
          <p:cNvPr id="596" name="Google Shape;596;p57"/>
          <p:cNvPicPr preferRelativeResize="0"/>
          <p:nvPr/>
        </p:nvPicPr>
        <p:blipFill>
          <a:blip r:embed="rId3">
            <a:alphaModFix/>
          </a:blip>
          <a:stretch>
            <a:fillRect/>
          </a:stretch>
        </p:blipFill>
        <p:spPr>
          <a:xfrm>
            <a:off x="1330050" y="1988875"/>
            <a:ext cx="4463925" cy="4055050"/>
          </a:xfrm>
          <a:prstGeom prst="rect">
            <a:avLst/>
          </a:prstGeom>
          <a:noFill/>
          <a:ln w="38100" cap="flat" cmpd="sng">
            <a:solidFill>
              <a:schemeClr val="dk1"/>
            </a:solidFill>
            <a:prstDash val="solid"/>
            <a:round/>
            <a:headEnd type="none" w="sm" len="sm"/>
            <a:tailEnd type="none" w="sm" len="sm"/>
          </a:ln>
        </p:spPr>
      </p:pic>
      <p:sp>
        <p:nvSpPr>
          <p:cNvPr id="597" name="Google Shape;597;p57"/>
          <p:cNvSpPr txBox="1"/>
          <p:nvPr/>
        </p:nvSpPr>
        <p:spPr>
          <a:xfrm>
            <a:off x="1512925" y="6242850"/>
            <a:ext cx="41148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IN" sz="1600" b="1">
                <a:latin typeface="Calibri"/>
                <a:ea typeface="Calibri"/>
                <a:cs typeface="Calibri"/>
                <a:sym typeface="Calibri"/>
              </a:rPr>
              <a:t>Meshed View</a:t>
            </a:r>
            <a:endParaRPr sz="1600" b="1">
              <a:latin typeface="Calibri"/>
              <a:ea typeface="Calibri"/>
              <a:cs typeface="Calibri"/>
              <a:sym typeface="Calibri"/>
            </a:endParaRPr>
          </a:p>
        </p:txBody>
      </p:sp>
      <p:sp>
        <p:nvSpPr>
          <p:cNvPr id="598" name="Google Shape;598;p57"/>
          <p:cNvSpPr txBox="1"/>
          <p:nvPr/>
        </p:nvSpPr>
        <p:spPr>
          <a:xfrm>
            <a:off x="6931875" y="6242850"/>
            <a:ext cx="37683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IN" sz="1600" b="1">
                <a:latin typeface="Calibri"/>
                <a:ea typeface="Calibri"/>
                <a:cs typeface="Calibri"/>
                <a:sym typeface="Calibri"/>
              </a:rPr>
              <a:t>Boundary and Loading Conditions</a:t>
            </a:r>
            <a:endParaRPr sz="1600" b="1">
              <a:latin typeface="Calibri"/>
              <a:ea typeface="Calibri"/>
              <a:cs typeface="Calibri"/>
              <a:sym typeface="Calibri"/>
            </a:endParaRPr>
          </a:p>
        </p:txBody>
      </p:sp>
      <p:pic>
        <p:nvPicPr>
          <p:cNvPr id="599" name="Google Shape;599;p57"/>
          <p:cNvPicPr preferRelativeResize="0"/>
          <p:nvPr/>
        </p:nvPicPr>
        <p:blipFill rotWithShape="1">
          <a:blip r:embed="rId4">
            <a:alphaModFix/>
          </a:blip>
          <a:srcRect l="149" r="149"/>
          <a:stretch/>
        </p:blipFill>
        <p:spPr>
          <a:xfrm>
            <a:off x="6292725" y="1864825"/>
            <a:ext cx="5174925" cy="4179100"/>
          </a:xfrm>
          <a:prstGeom prst="rect">
            <a:avLst/>
          </a:prstGeom>
          <a:noFill/>
          <a:ln w="38100" cap="flat" cmpd="sng">
            <a:solidFill>
              <a:schemeClr val="dk1"/>
            </a:solidFill>
            <a:prstDash val="solid"/>
            <a:round/>
            <a:headEnd type="none" w="sm" len="sm"/>
            <a:tailEnd type="none" w="sm" len="sm"/>
          </a:ln>
        </p:spPr>
      </p:pic>
    </p:spTree>
  </p:cSld>
  <p:clrMapOvr>
    <a:masterClrMapping/>
  </p:clrMapOvr>
</p:sld>
</file>

<file path=ppt/slides/slide46.xml><?xml version="1.0" encoding="utf-8"?>
<p:sld xmlns:p="http://schemas.openxmlformats.org/presentationml/2006/main" xmlns:a="http://schemas.openxmlformats.org/drawingml/2006/main" xmlns:r="http://schemas.openxmlformats.org/officeDocument/2006/relationships">
  <p:cSld>
    <p:spTree>
      <p:nvGrpSpPr>
        <p:cNvPr id="1" name="Shape 603"/>
        <p:cNvGrpSpPr/>
        <p:nvPr/>
      </p:nvGrpSpPr>
      <p:grpSpPr>
        <a:xfrm>
          <a:off x="0" y="0"/>
          <a:ext cx="0" cy="0"/>
          <a:chOff x="0" y="0"/>
          <a:chExt cx="0" cy="0"/>
        </a:xfrm>
      </p:grpSpPr>
      <p:sp>
        <p:nvSpPr>
          <p:cNvPr id="604" name="Google Shape;604;p58"/>
          <p:cNvSpPr txBox="1"/>
          <p:nvPr/>
        </p:nvSpPr>
        <p:spPr>
          <a:xfrm>
            <a:off x="11467643" y="6288258"/>
            <a:ext cx="548700" cy="430800"/>
          </a:xfrm>
          <a:prstGeom prst="rect">
            <a:avLst/>
          </a:prstGeom>
          <a:solidFill>
            <a:srgbClr val="8DA9DB"/>
          </a:solidFill>
          <a:ln cap="flat" cmpd="sng" w="9525">
            <a:solidFill>
              <a:schemeClr val="dk1"/>
            </a:solidFill>
            <a:prstDash val="solid"/>
            <a:round/>
            <a:headEnd len="sm" type="none" w="sm"/>
            <a:tailEnd len="sm" type="none" w="sm"/>
          </a:ln>
        </p:spPr>
        <p:txBody>
          <a:bodyPr anchor="t" anchorCtr="0" bIns="45700" lIns="91425" rIns="91425" spcFirstLastPara="1" tIns="45700" wrap="square">
            <a:spAutoFit/>
          </a:bodyPr>
          <a:lstStyle/>
          <a:p>
            <a:pPr algn="ctr" indent="0" lvl="0" marL="0" marR="0" rtl="0">
              <a:spcBef>
                <a:spcPts val="0"/>
              </a:spcBef>
              <a:spcAft>
                <a:spcPts val="0"/>
              </a:spcAft>
              <a:buNone/>
            </a:pPr>
            <a:r>
              <a:rPr b="1" cap="none" i="0" lang="en-IN" strike="noStrike" sz="1100" u="none">
                <a:solidFill>
                  <a:schemeClr val="dk1"/>
                </a:solidFill>
                <a:latin typeface="Calibri"/>
                <a:ea typeface="Calibri"/>
                <a:cs typeface="Calibri"/>
                <a:sym typeface="Calibri"/>
              </a:rPr>
              <a:t>Page 3.</a:t>
            </a:r>
            <a:r>
              <a:rPr b="1" lang="en-IN" sz="1100">
                <a:solidFill>
                  <a:schemeClr val="dk1"/>
                </a:solidFill>
                <a:latin typeface="Calibri"/>
                <a:ea typeface="Calibri"/>
                <a:cs typeface="Calibri"/>
                <a:sym typeface="Calibri"/>
              </a:rPr>
              <a:t>33</a:t>
            </a:r>
            <a:endParaRPr/>
          </a:p>
        </p:txBody>
      </p:sp>
      <p:sp>
        <p:nvSpPr>
          <p:cNvPr id="605" name="Google Shape;605;p58"/>
          <p:cNvSpPr txBox="1"/>
          <p:nvPr/>
        </p:nvSpPr>
        <p:spPr>
          <a:xfrm>
            <a:off x="1526775" y="146850"/>
            <a:ext cx="3297300" cy="738900"/>
          </a:xfrm>
          <a:prstGeom prst="rect">
            <a:avLst/>
          </a:prstGeom>
          <a:noFill/>
          <a:ln>
            <a:noFill/>
          </a:ln>
        </p:spPr>
        <p:txBody>
          <a:bodyPr anchor="t" anchorCtr="0" bIns="91425" lIns="91425" rIns="91425" spcFirstLastPara="1" tIns="91425" wrap="square">
            <a:spAutoFit/>
          </a:bodyPr>
          <a:lstStyle/>
          <a:p>
            <a:pPr algn="l" indent="0" lvl="0" marL="0" rtl="0">
              <a:spcBef>
                <a:spcPts val="0"/>
              </a:spcBef>
              <a:spcAft>
                <a:spcPts val="0"/>
              </a:spcAft>
              <a:buNone/>
            </a:pPr>
            <a:r>
              <a:rPr b="1" lang="en-IN" sz="1800">
                <a:latin typeface="Calibri"/>
                <a:ea typeface="Calibri"/>
                <a:cs typeface="Calibri"/>
                <a:sym typeface="Calibri"/>
              </a:rPr>
              <a:t>SIDE ROLL-OVER - Iteration 3</a:t>
            </a:r>
            <a:endParaRPr b="1" sz="1800">
              <a:latin typeface="Calibri"/>
              <a:ea typeface="Calibri"/>
              <a:cs typeface="Calibri"/>
              <a:sym typeface="Calibri"/>
            </a:endParaRPr>
          </a:p>
          <a:p>
            <a:pPr algn="l" indent="0" lvl="0" marL="0" rtl="0">
              <a:spcBef>
                <a:spcPts val="0"/>
              </a:spcBef>
              <a:spcAft>
                <a:spcPts val="0"/>
              </a:spcAft>
              <a:buNone/>
            </a:pPr>
            <a:r>
              <a:rPr b="1" lang="en-IN" sz="1800" u="sng">
                <a:latin typeface="Calibri"/>
                <a:ea typeface="Calibri"/>
                <a:cs typeface="Calibri"/>
                <a:sym typeface="Calibri"/>
              </a:rPr>
              <a:t>Post-Processing :</a:t>
            </a:r>
            <a:endParaRPr b="1" sz="1800" u="sng">
              <a:latin typeface="Calibri"/>
              <a:ea typeface="Calibri"/>
              <a:cs typeface="Calibri"/>
              <a:sym typeface="Calibri"/>
            </a:endParaRPr>
          </a:p>
        </p:txBody>
      </p:sp>
      <p:sp>
        <p:nvSpPr>
          <p:cNvPr id="606" name="Google Shape;606;p58"/>
          <p:cNvSpPr txBox="1"/>
          <p:nvPr/>
        </p:nvSpPr>
        <p:spPr>
          <a:xfrm>
            <a:off x="4505500" y="3056325"/>
            <a:ext cx="1274700" cy="609000"/>
          </a:xfrm>
          <a:prstGeom prst="rect">
            <a:avLst/>
          </a:prstGeom>
          <a:noFill/>
          <a:ln cap="flat" cmpd="sng" w="9525">
            <a:solidFill>
              <a:srgbClr val="000000"/>
            </a:solidFill>
            <a:prstDash val="solid"/>
            <a:round/>
            <a:headEnd len="sm" type="none" w="sm"/>
            <a:tailEnd len="sm" type="none" w="sm"/>
          </a:ln>
        </p:spPr>
        <p:txBody>
          <a:bodyPr anchor="ctr" anchorCtr="0" bIns="91425" lIns="91425" rIns="91425" spcFirstLastPara="1" tIns="91425" wrap="square">
            <a:noAutofit/>
          </a:bodyPr>
          <a:lstStyle/>
          <a:p>
            <a:pPr algn="ctr" indent="0" lvl="0" marL="0" rtl="0">
              <a:spcBef>
                <a:spcPts val="0"/>
              </a:spcBef>
              <a:spcAft>
                <a:spcPts val="0"/>
              </a:spcAft>
              <a:buNone/>
            </a:pPr>
            <a:r>
              <a:rPr b="1" lang="en-IN" sz="1600">
                <a:latin typeface="Calibri"/>
                <a:ea typeface="Calibri"/>
                <a:cs typeface="Calibri"/>
                <a:sym typeface="Calibri"/>
              </a:rPr>
              <a:t>Total Deformation</a:t>
            </a:r>
            <a:endParaRPr b="1" sz="1600">
              <a:latin typeface="Calibri"/>
              <a:ea typeface="Calibri"/>
              <a:cs typeface="Calibri"/>
              <a:sym typeface="Calibri"/>
            </a:endParaRPr>
          </a:p>
        </p:txBody>
      </p:sp>
      <p:sp>
        <p:nvSpPr>
          <p:cNvPr id="607" name="Google Shape;607;p58"/>
          <p:cNvSpPr txBox="1"/>
          <p:nvPr/>
        </p:nvSpPr>
        <p:spPr>
          <a:xfrm>
            <a:off x="4505500" y="6096600"/>
            <a:ext cx="914400" cy="609000"/>
          </a:xfrm>
          <a:prstGeom prst="rect">
            <a:avLst/>
          </a:prstGeom>
          <a:noFill/>
          <a:ln cap="flat" cmpd="sng" w="9525">
            <a:solidFill>
              <a:srgbClr val="000000"/>
            </a:solidFill>
            <a:prstDash val="solid"/>
            <a:round/>
            <a:headEnd len="sm" type="none" w="sm"/>
            <a:tailEnd len="sm" type="none" w="sm"/>
          </a:ln>
        </p:spPr>
        <p:txBody>
          <a:bodyPr anchor="ctr" anchorCtr="0" bIns="91425" lIns="91425" rIns="91425" spcFirstLastPara="1" tIns="91425" wrap="square">
            <a:noAutofit/>
          </a:bodyPr>
          <a:lstStyle/>
          <a:p>
            <a:pPr algn="ctr" indent="0" lvl="0" marL="0" rtl="0">
              <a:spcBef>
                <a:spcPts val="0"/>
              </a:spcBef>
              <a:spcAft>
                <a:spcPts val="0"/>
              </a:spcAft>
              <a:buNone/>
            </a:pPr>
            <a:r>
              <a:rPr b="1" lang="en-IN" sz="1600">
                <a:latin typeface="Calibri"/>
                <a:ea typeface="Calibri"/>
                <a:cs typeface="Calibri"/>
                <a:sym typeface="Calibri"/>
              </a:rPr>
              <a:t>Stress</a:t>
            </a:r>
            <a:endParaRPr b="1" sz="1600">
              <a:latin typeface="Calibri"/>
              <a:ea typeface="Calibri"/>
              <a:cs typeface="Calibri"/>
              <a:sym typeface="Calibri"/>
            </a:endParaRPr>
          </a:p>
        </p:txBody>
      </p:sp>
      <p:sp>
        <p:nvSpPr>
          <p:cNvPr id="608" name="Google Shape;608;p58"/>
          <p:cNvSpPr txBox="1"/>
          <p:nvPr/>
        </p:nvSpPr>
        <p:spPr>
          <a:xfrm>
            <a:off x="5886350" y="3056325"/>
            <a:ext cx="1168500" cy="609000"/>
          </a:xfrm>
          <a:prstGeom prst="rect">
            <a:avLst/>
          </a:prstGeom>
          <a:noFill/>
          <a:ln cap="flat" cmpd="sng" w="9525">
            <a:solidFill>
              <a:srgbClr val="000000"/>
            </a:solidFill>
            <a:prstDash val="solid"/>
            <a:round/>
            <a:headEnd len="sm" type="none" w="sm"/>
            <a:tailEnd len="sm" type="none" w="sm"/>
          </a:ln>
        </p:spPr>
        <p:txBody>
          <a:bodyPr anchor="ctr" anchorCtr="0" bIns="91425" lIns="91425" rIns="91425" spcFirstLastPara="1" tIns="91425" wrap="square">
            <a:noAutofit/>
          </a:bodyPr>
          <a:lstStyle/>
          <a:p>
            <a:pPr algn="ctr" indent="0" lvl="0" marL="0" rtl="0">
              <a:spcBef>
                <a:spcPts val="0"/>
              </a:spcBef>
              <a:spcAft>
                <a:spcPts val="0"/>
              </a:spcAft>
              <a:buNone/>
            </a:pPr>
            <a:r>
              <a:rPr b="1" lang="en-IN" sz="1600">
                <a:latin typeface="Calibri"/>
                <a:ea typeface="Calibri"/>
                <a:cs typeface="Calibri"/>
                <a:sym typeface="Calibri"/>
              </a:rPr>
              <a:t>Strain</a:t>
            </a:r>
            <a:endParaRPr b="1" sz="1600">
              <a:latin typeface="Calibri"/>
              <a:ea typeface="Calibri"/>
              <a:cs typeface="Calibri"/>
              <a:sym typeface="Calibri"/>
            </a:endParaRPr>
          </a:p>
        </p:txBody>
      </p:sp>
      <p:sp>
        <p:nvSpPr>
          <p:cNvPr id="609" name="Google Shape;609;p58"/>
          <p:cNvSpPr txBox="1"/>
          <p:nvPr/>
        </p:nvSpPr>
        <p:spPr>
          <a:xfrm>
            <a:off x="5780200" y="6096600"/>
            <a:ext cx="1274700" cy="609000"/>
          </a:xfrm>
          <a:prstGeom prst="rect">
            <a:avLst/>
          </a:prstGeom>
          <a:noFill/>
          <a:ln cap="flat" cmpd="sng" w="9525">
            <a:solidFill>
              <a:srgbClr val="000000"/>
            </a:solidFill>
            <a:prstDash val="solid"/>
            <a:round/>
            <a:headEnd len="sm" type="none" w="sm"/>
            <a:tailEnd len="sm" type="none" w="sm"/>
          </a:ln>
        </p:spPr>
        <p:txBody>
          <a:bodyPr anchor="ctr" anchorCtr="0" bIns="91425" lIns="91425" rIns="91425" spcFirstLastPara="1" tIns="91425" wrap="square">
            <a:noAutofit/>
          </a:bodyPr>
          <a:lstStyle/>
          <a:p>
            <a:pPr algn="ctr" indent="0" lvl="0" marL="0" rtl="0">
              <a:spcBef>
                <a:spcPts val="0"/>
              </a:spcBef>
              <a:spcAft>
                <a:spcPts val="0"/>
              </a:spcAft>
              <a:buNone/>
            </a:pPr>
            <a:r>
              <a:rPr b="1" lang="en-IN" sz="1600">
                <a:latin typeface="Calibri"/>
                <a:ea typeface="Calibri"/>
                <a:cs typeface="Calibri"/>
                <a:sym typeface="Calibri"/>
              </a:rPr>
              <a:t>Factor of Safety</a:t>
            </a:r>
            <a:endParaRPr b="1" sz="1600">
              <a:latin typeface="Calibri"/>
              <a:ea typeface="Calibri"/>
              <a:cs typeface="Calibri"/>
              <a:sym typeface="Calibri"/>
            </a:endParaRPr>
          </a:p>
        </p:txBody>
      </p:sp>
      <p:pic>
        <p:nvPicPr>
          <p:cNvPr id="610" name="Google Shape;610;p58"/>
          <p:cNvPicPr preferRelativeResize="0"/>
          <p:nvPr/>
        </p:nvPicPr>
        <p:blipFill rotWithShape="1">
          <a:blip r:embed="rId3">
            <a:alphaModFix/>
          </a:blip>
          <a:srcRect b="-21" r="-8"/>
          <a:stretch/>
        </p:blipFill>
        <p:spPr>
          <a:xfrm>
            <a:off x="1168125" y="1094025"/>
            <a:ext cx="3131675" cy="2490553"/>
          </a:xfrm>
          <a:prstGeom prst="rect">
            <a:avLst/>
          </a:prstGeom>
          <a:noFill/>
          <a:ln cap="flat" cmpd="sng" w="38100">
            <a:solidFill>
              <a:schemeClr val="dk1"/>
            </a:solidFill>
            <a:prstDash val="solid"/>
            <a:round/>
            <a:headEnd len="sm" type="none" w="sm"/>
            <a:tailEnd len="sm" type="none" w="sm"/>
          </a:ln>
        </p:spPr>
      </p:pic>
      <p:pic>
        <p:nvPicPr>
          <p:cNvPr id="611" name="Google Shape;611;p58"/>
          <p:cNvPicPr preferRelativeResize="0"/>
          <p:nvPr/>
        </p:nvPicPr>
        <p:blipFill rotWithShape="1">
          <a:blip r:embed="rId4">
            <a:alphaModFix/>
          </a:blip>
          <a:srcRect b="48" r="65"/>
          <a:stretch/>
        </p:blipFill>
        <p:spPr>
          <a:xfrm>
            <a:off x="7160900" y="3974800"/>
            <a:ext cx="3454741" cy="2730801"/>
          </a:xfrm>
          <a:prstGeom prst="rect">
            <a:avLst/>
          </a:prstGeom>
          <a:noFill/>
          <a:ln cap="flat" cmpd="sng" w="38100">
            <a:solidFill>
              <a:schemeClr val="dk1"/>
            </a:solidFill>
            <a:prstDash val="solid"/>
            <a:round/>
            <a:headEnd len="sm" type="none" w="sm"/>
            <a:tailEnd len="sm" type="none" w="sm"/>
          </a:ln>
        </p:spPr>
      </p:pic>
      <p:pic>
        <p:nvPicPr>
          <p:cNvPr id="612" name="Google Shape;612;p58"/>
          <p:cNvPicPr preferRelativeResize="0"/>
          <p:nvPr/>
        </p:nvPicPr>
        <p:blipFill rotWithShape="1">
          <a:blip r:embed="rId5">
            <a:alphaModFix/>
          </a:blip>
          <a:srcRect b="24" r="-57"/>
          <a:stretch/>
        </p:blipFill>
        <p:spPr>
          <a:xfrm>
            <a:off x="1168125" y="4094925"/>
            <a:ext cx="3131670" cy="2490551"/>
          </a:xfrm>
          <a:prstGeom prst="rect">
            <a:avLst/>
          </a:prstGeom>
          <a:noFill/>
          <a:ln cap="flat" cmpd="sng" w="38100">
            <a:solidFill>
              <a:schemeClr val="dk1"/>
            </a:solidFill>
            <a:prstDash val="solid"/>
            <a:round/>
            <a:headEnd len="sm" type="none" w="sm"/>
            <a:tailEnd len="sm" type="none" w="sm"/>
          </a:ln>
        </p:spPr>
      </p:pic>
      <p:pic>
        <p:nvPicPr>
          <p:cNvPr id="613" name="Google Shape;613;p58"/>
          <p:cNvPicPr preferRelativeResize="0"/>
          <p:nvPr/>
        </p:nvPicPr>
        <p:blipFill>
          <a:blip r:embed="rId6">
            <a:alphaModFix/>
          </a:blip>
          <a:stretch>
            <a:fillRect/>
          </a:stretch>
        </p:blipFill>
        <p:spPr>
          <a:xfrm>
            <a:off x="7161000" y="1174775"/>
            <a:ext cx="3573400" cy="2490550"/>
          </a:xfrm>
          <a:prstGeom prst="rect">
            <a:avLst/>
          </a:prstGeom>
          <a:noFill/>
          <a:ln cap="flat" cmpd="sng" w="38100">
            <a:solidFill>
              <a:schemeClr val="dk1"/>
            </a:solidFill>
            <a:prstDash val="solid"/>
            <a:round/>
            <a:headEnd len="sm" type="none" w="sm"/>
            <a:tailEnd len="sm" type="none" w="sm"/>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617"/>
        <p:cNvGrpSpPr/>
        <p:nvPr/>
      </p:nvGrpSpPr>
      <p:grpSpPr>
        <a:xfrm>
          <a:off x="0" y="0"/>
          <a:ext cx="0" cy="0"/>
          <a:chOff x="0" y="0"/>
          <a:chExt cx="0" cy="0"/>
        </a:xfrm>
      </p:grpSpPr>
      <p:sp>
        <p:nvSpPr>
          <p:cNvPr id="618" name="Google Shape;618;p59"/>
          <p:cNvSpPr txBox="1">
            <a:spLocks noGrp="1"/>
          </p:cNvSpPr>
          <p:nvPr>
            <p:ph type="title"/>
          </p:nvPr>
        </p:nvSpPr>
        <p:spPr>
          <a:xfrm>
            <a:off x="2193966" y="72570"/>
            <a:ext cx="7574148" cy="682171"/>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2800"/>
              <a:buFont typeface="Calibri"/>
              <a:buNone/>
            </a:pPr>
            <a:r>
              <a:rPr lang="en-IN" sz="2800" b="1" u="sng">
                <a:latin typeface="Calibri"/>
                <a:ea typeface="Calibri"/>
                <a:cs typeface="Calibri"/>
                <a:sym typeface="Calibri"/>
              </a:rPr>
              <a:t>FE modelling and CAE Analysis of Frame</a:t>
            </a:r>
            <a:endParaRPr/>
          </a:p>
        </p:txBody>
      </p:sp>
      <p:graphicFrame>
        <p:nvGraphicFramePr>
          <p:cNvPr id="619" name="Google Shape;619;p59"/>
          <p:cNvGraphicFramePr/>
          <p:nvPr/>
        </p:nvGraphicFramePr>
        <p:xfrm>
          <a:off x="628094" y="2841825"/>
          <a:ext cx="11110400" cy="2932925"/>
        </p:xfrm>
        <a:graphic>
          <a:graphicData uri="http://schemas.openxmlformats.org/drawingml/2006/table">
            <a:tbl>
              <a:tblPr firstRow="1" bandRow="1">
                <a:noFill/>
                <a:tableStyleId>{3ED819BE-7FEE-4FFF-8871-534B4FF8705B}</a:tableStyleId>
              </a:tblPr>
              <a:tblGrid>
                <a:gridCol w="1721075">
                  <a:extLst>
                    <a:ext uri="{9D8B030D-6E8A-4147-A177-3AD203B41FA5}">
                      <a16:colId xmlns:a16="http://schemas.microsoft.com/office/drawing/2014/main" val="20000"/>
                    </a:ext>
                  </a:extLst>
                </a:gridCol>
                <a:gridCol w="1056525">
                  <a:extLst>
                    <a:ext uri="{9D8B030D-6E8A-4147-A177-3AD203B41FA5}">
                      <a16:colId xmlns:a16="http://schemas.microsoft.com/office/drawing/2014/main" val="20001"/>
                    </a:ext>
                  </a:extLst>
                </a:gridCol>
                <a:gridCol w="1388800">
                  <a:extLst>
                    <a:ext uri="{9D8B030D-6E8A-4147-A177-3AD203B41FA5}">
                      <a16:colId xmlns:a16="http://schemas.microsoft.com/office/drawing/2014/main" val="20002"/>
                    </a:ext>
                  </a:extLst>
                </a:gridCol>
                <a:gridCol w="1388800">
                  <a:extLst>
                    <a:ext uri="{9D8B030D-6E8A-4147-A177-3AD203B41FA5}">
                      <a16:colId xmlns:a16="http://schemas.microsoft.com/office/drawing/2014/main" val="20003"/>
                    </a:ext>
                  </a:extLst>
                </a:gridCol>
                <a:gridCol w="1388800">
                  <a:extLst>
                    <a:ext uri="{9D8B030D-6E8A-4147-A177-3AD203B41FA5}">
                      <a16:colId xmlns:a16="http://schemas.microsoft.com/office/drawing/2014/main" val="20004"/>
                    </a:ext>
                  </a:extLst>
                </a:gridCol>
                <a:gridCol w="1388800">
                  <a:extLst>
                    <a:ext uri="{9D8B030D-6E8A-4147-A177-3AD203B41FA5}">
                      <a16:colId xmlns:a16="http://schemas.microsoft.com/office/drawing/2014/main" val="20005"/>
                    </a:ext>
                  </a:extLst>
                </a:gridCol>
                <a:gridCol w="1388800">
                  <a:extLst>
                    <a:ext uri="{9D8B030D-6E8A-4147-A177-3AD203B41FA5}">
                      <a16:colId xmlns:a16="http://schemas.microsoft.com/office/drawing/2014/main" val="20006"/>
                    </a:ext>
                  </a:extLst>
                </a:gridCol>
                <a:gridCol w="1388800">
                  <a:extLst>
                    <a:ext uri="{9D8B030D-6E8A-4147-A177-3AD203B41FA5}">
                      <a16:colId xmlns:a16="http://schemas.microsoft.com/office/drawing/2014/main" val="20007"/>
                    </a:ext>
                  </a:extLst>
                </a:gridCol>
              </a:tblGrid>
              <a:tr h="336975">
                <a:tc gridSpan="8">
                  <a:txBody>
                    <a:bodyPr/>
                    <a:lstStyle/>
                    <a:p>
                      <a:pPr marL="0" marR="0" lvl="0" indent="0" algn="ctr" rtl="0">
                        <a:spcBef>
                          <a:spcPts val="0"/>
                        </a:spcBef>
                        <a:spcAft>
                          <a:spcPts val="0"/>
                        </a:spcAft>
                        <a:buNone/>
                      </a:pPr>
                      <a:r>
                        <a:rPr lang="en-IN" sz="1600" b="1" u="none" strike="noStrike" cap="none"/>
                        <a:t>Iteration-3</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8DA9DB"/>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70850">
                <a:tc>
                  <a:txBody>
                    <a:bodyPr/>
                    <a:lstStyle/>
                    <a:p>
                      <a:pPr marL="0" marR="0" lvl="0" indent="0" algn="ctr" rtl="0">
                        <a:spcBef>
                          <a:spcPts val="0"/>
                        </a:spcBef>
                        <a:spcAft>
                          <a:spcPts val="0"/>
                        </a:spcAft>
                        <a:buNone/>
                      </a:pPr>
                      <a:r>
                        <a:rPr lang="en-IN" sz="1600" b="1" u="none" strike="noStrike" cap="none"/>
                        <a:t>Test  Run</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8DA9DB"/>
                    </a:solidFill>
                  </a:tcPr>
                </a:tc>
                <a:tc gridSpan="2">
                  <a:txBody>
                    <a:bodyPr/>
                    <a:lstStyle/>
                    <a:p>
                      <a:pPr marL="0" marR="0" lvl="0" indent="0" algn="ctr" rtl="0">
                        <a:spcBef>
                          <a:spcPts val="0"/>
                        </a:spcBef>
                        <a:spcAft>
                          <a:spcPts val="0"/>
                        </a:spcAft>
                        <a:buNone/>
                      </a:pPr>
                      <a:r>
                        <a:rPr lang="en-IN" sz="1600" b="1" u="none" strike="noStrike" cap="none"/>
                        <a:t>Max Stress (Unit)</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8DA9DB"/>
                    </a:solidFill>
                  </a:tcPr>
                </a:tc>
                <a:tc hMerge="1">
                  <a:txBody>
                    <a:bodyPr/>
                    <a:lstStyle/>
                    <a:p>
                      <a:endParaRPr lang="en-US"/>
                    </a:p>
                  </a:txBody>
                  <a:tcPr/>
                </a:tc>
                <a:tc gridSpan="2">
                  <a:txBody>
                    <a:bodyPr/>
                    <a:lstStyle/>
                    <a:p>
                      <a:pPr marL="0" marR="0" lvl="0" indent="0" algn="ctr" rtl="0">
                        <a:spcBef>
                          <a:spcPts val="0"/>
                        </a:spcBef>
                        <a:spcAft>
                          <a:spcPts val="0"/>
                        </a:spcAft>
                        <a:buNone/>
                      </a:pPr>
                      <a:r>
                        <a:rPr lang="en-IN" sz="1600" b="1" u="none" strike="noStrike" cap="none"/>
                        <a:t>Max Deformation (Unit)</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8DA9DB"/>
                    </a:solidFill>
                  </a:tcPr>
                </a:tc>
                <a:tc hMerge="1">
                  <a:txBody>
                    <a:bodyPr/>
                    <a:lstStyle/>
                    <a:p>
                      <a:endParaRPr lang="en-US"/>
                    </a:p>
                  </a:txBody>
                  <a:tcPr/>
                </a:tc>
                <a:tc gridSpan="2">
                  <a:txBody>
                    <a:bodyPr/>
                    <a:lstStyle/>
                    <a:p>
                      <a:pPr marL="0" marR="0" lvl="0" indent="0" algn="ctr" rtl="0">
                        <a:spcBef>
                          <a:spcPts val="0"/>
                        </a:spcBef>
                        <a:spcAft>
                          <a:spcPts val="0"/>
                        </a:spcAft>
                        <a:buNone/>
                      </a:pPr>
                      <a:r>
                        <a:rPr lang="en-IN" sz="1600" b="1" u="none" strike="noStrike" cap="none"/>
                        <a:t>Min FOS</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8DA9DB"/>
                    </a:solidFill>
                  </a:tcPr>
                </a:tc>
                <a:tc hMerge="1">
                  <a:txBody>
                    <a:bodyPr/>
                    <a:lstStyle/>
                    <a:p>
                      <a:endParaRPr lang="en-US"/>
                    </a:p>
                  </a:txBody>
                  <a:tcPr/>
                </a:tc>
                <a:tc>
                  <a:txBody>
                    <a:bodyPr/>
                    <a:lstStyle/>
                    <a:p>
                      <a:pPr marL="0" marR="0" lvl="0" indent="0" algn="ctr" rtl="0">
                        <a:spcBef>
                          <a:spcPts val="0"/>
                        </a:spcBef>
                        <a:spcAft>
                          <a:spcPts val="0"/>
                        </a:spcAft>
                        <a:buNone/>
                      </a:pPr>
                      <a:r>
                        <a:rPr lang="en-IN" sz="1600" b="1" u="none" strike="noStrike" cap="none"/>
                        <a:t>Acceptability</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8DA9DB"/>
                    </a:solidFill>
                  </a:tcPr>
                </a:tc>
                <a:extLst>
                  <a:ext uri="{0D108BD9-81ED-4DB2-BD59-A6C34878D82A}">
                    <a16:rowId xmlns:a16="http://schemas.microsoft.com/office/drawing/2014/main" val="10001"/>
                  </a:ext>
                </a:extLst>
              </a:tr>
              <a:tr h="370850">
                <a:tc>
                  <a:txBody>
                    <a:bodyPr/>
                    <a:lstStyle/>
                    <a:p>
                      <a:pPr marL="0" marR="0" lvl="0" indent="0" algn="ctr" rtl="0">
                        <a:spcBef>
                          <a:spcPts val="0"/>
                        </a:spcBef>
                        <a:spcAft>
                          <a:spcPts val="0"/>
                        </a:spcAft>
                        <a:buNone/>
                      </a:pPr>
                      <a:endParaRPr sz="18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IN" sz="1800" b="1" u="none" strike="noStrike" cap="none"/>
                        <a:t>Actual</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IN" sz="1800" b="1" i="0" u="none" strike="noStrike" cap="none"/>
                        <a:t>Target</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IN" sz="1800" b="1" u="none" strike="noStrike" cap="none"/>
                        <a:t>Actual</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IN" sz="1800" b="1" u="none" strike="noStrike" cap="none"/>
                        <a:t>Target</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IN" sz="1800" b="1" u="none" strike="noStrike" cap="none"/>
                        <a:t>Actual</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IN" sz="1800" b="1" u="none" strike="noStrike" cap="none"/>
                        <a:t>Target</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IN" sz="1800" b="1" u="none" strike="noStrike" cap="none"/>
                        <a:t>Yes/No</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70850">
                <a:tc>
                  <a:txBody>
                    <a:bodyPr/>
                    <a:lstStyle/>
                    <a:p>
                      <a:pPr marL="0" marR="0" lvl="0" indent="0" algn="ctr" rtl="0">
                        <a:spcBef>
                          <a:spcPts val="0"/>
                        </a:spcBef>
                        <a:spcAft>
                          <a:spcPts val="0"/>
                        </a:spcAft>
                        <a:buNone/>
                      </a:pPr>
                      <a:r>
                        <a:rPr lang="en-IN" sz="1800" b="1" u="none" strike="noStrike" cap="none"/>
                        <a:t>Frontal</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IN" sz="1800"/>
                        <a:t>169.46</a:t>
                      </a:r>
                      <a:endParaRPr sz="18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IN" sz="1800"/>
                        <a:t>175</a:t>
                      </a:r>
                      <a:endParaRPr sz="18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IN" sz="1800"/>
                        <a:t>3.7335</a:t>
                      </a:r>
                      <a:endParaRPr sz="18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IN" sz="1800"/>
                        <a:t>10</a:t>
                      </a:r>
                      <a:endParaRPr sz="18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IN" sz="1800"/>
                        <a:t>2.567</a:t>
                      </a:r>
                      <a:endParaRPr sz="18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IN" sz="1800"/>
                        <a:t>2.5</a:t>
                      </a:r>
                      <a:endParaRPr sz="18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IN" sz="1800"/>
                        <a:t>Yes</a:t>
                      </a:r>
                      <a:endParaRPr sz="18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370850">
                <a:tc>
                  <a:txBody>
                    <a:bodyPr/>
                    <a:lstStyle/>
                    <a:p>
                      <a:pPr marL="0" marR="0" lvl="0" indent="0" algn="ctr" rtl="0">
                        <a:spcBef>
                          <a:spcPts val="0"/>
                        </a:spcBef>
                        <a:spcAft>
                          <a:spcPts val="0"/>
                        </a:spcAft>
                        <a:buNone/>
                      </a:pPr>
                      <a:r>
                        <a:rPr lang="en-IN" sz="1800" b="1" u="none" strike="noStrike" cap="none"/>
                        <a:t>Side</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IN" sz="1800"/>
                        <a:t>297.73</a:t>
                      </a:r>
                      <a:endParaRPr sz="18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IN" sz="1800"/>
                        <a:t>300</a:t>
                      </a:r>
                      <a:endParaRPr sz="18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IN" sz="1800"/>
                        <a:t>17.527</a:t>
                      </a:r>
                      <a:endParaRPr sz="18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IN" sz="1800"/>
                        <a:t>20</a:t>
                      </a:r>
                      <a:endParaRPr sz="18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IN" sz="1800"/>
                        <a:t>1.561</a:t>
                      </a:r>
                      <a:endParaRPr sz="18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IN" sz="1800"/>
                        <a:t>1.5</a:t>
                      </a:r>
                      <a:endParaRPr sz="18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IN" sz="1800"/>
                        <a:t>Yes</a:t>
                      </a:r>
                      <a:endParaRPr sz="18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370850">
                <a:tc>
                  <a:txBody>
                    <a:bodyPr/>
                    <a:lstStyle/>
                    <a:p>
                      <a:pPr marL="0" marR="0" lvl="0" indent="0" algn="ctr" rtl="0">
                        <a:spcBef>
                          <a:spcPts val="0"/>
                        </a:spcBef>
                        <a:spcAft>
                          <a:spcPts val="0"/>
                        </a:spcAft>
                        <a:buNone/>
                      </a:pPr>
                      <a:r>
                        <a:rPr lang="en-IN" sz="1800" b="1"/>
                        <a:t>Front </a:t>
                      </a:r>
                      <a:r>
                        <a:rPr lang="en-IN" sz="1800" b="1" u="none" strike="noStrike" cap="none"/>
                        <a:t>Rollover</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IN" sz="1800"/>
                        <a:t>236.64</a:t>
                      </a:r>
                      <a:endParaRPr sz="18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IN" sz="1800"/>
                        <a:t>300</a:t>
                      </a:r>
                      <a:endParaRPr sz="1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IN" sz="1800"/>
                        <a:t>20.321</a:t>
                      </a:r>
                      <a:endParaRPr sz="18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IN" sz="1800"/>
                        <a:t>25</a:t>
                      </a:r>
                      <a:endParaRPr sz="18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IN" sz="1800"/>
                        <a:t>1.838</a:t>
                      </a:r>
                      <a:endParaRPr sz="18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IN" sz="1800"/>
                        <a:t>1.5</a:t>
                      </a:r>
                      <a:endParaRPr sz="18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IN" sz="1800"/>
                        <a:t>Yes</a:t>
                      </a:r>
                      <a:endParaRPr sz="1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r h="370850">
                <a:tc>
                  <a:txBody>
                    <a:bodyPr/>
                    <a:lstStyle/>
                    <a:p>
                      <a:pPr marL="0" marR="0" lvl="0" indent="0" algn="ctr" rtl="0">
                        <a:spcBef>
                          <a:spcPts val="0"/>
                        </a:spcBef>
                        <a:spcAft>
                          <a:spcPts val="0"/>
                        </a:spcAft>
                        <a:buNone/>
                      </a:pPr>
                      <a:r>
                        <a:rPr lang="en-IN" sz="1800" b="1"/>
                        <a:t>Side Rollover</a:t>
                      </a:r>
                      <a:endParaRPr sz="1800" b="1"/>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IN" sz="1800"/>
                        <a:t>70.033</a:t>
                      </a:r>
                      <a:endParaRPr sz="18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IN" sz="1800"/>
                        <a:t>230</a:t>
                      </a:r>
                      <a:endParaRPr sz="18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IN" sz="1800"/>
                        <a:t>3.4326</a:t>
                      </a:r>
                      <a:endParaRPr sz="18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IN" sz="1800"/>
                        <a:t>5</a:t>
                      </a:r>
                      <a:endParaRPr sz="18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IN" sz="1800"/>
                        <a:t>6.211</a:t>
                      </a:r>
                      <a:endParaRPr sz="18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IN" sz="1800"/>
                        <a:t>3</a:t>
                      </a:r>
                      <a:endParaRPr sz="18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IN" sz="1800"/>
                        <a:t>Yes</a:t>
                      </a:r>
                      <a:endParaRPr sz="1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6"/>
                  </a:ext>
                </a:extLst>
              </a:tr>
              <a:tr h="370850">
                <a:tc>
                  <a:txBody>
                    <a:bodyPr/>
                    <a:lstStyle/>
                    <a:p>
                      <a:pPr marL="0" marR="0" lvl="0" indent="0" algn="ctr" rtl="0">
                        <a:spcBef>
                          <a:spcPts val="0"/>
                        </a:spcBef>
                        <a:spcAft>
                          <a:spcPts val="0"/>
                        </a:spcAft>
                        <a:buNone/>
                      </a:pPr>
                      <a:r>
                        <a:rPr lang="en-IN" sz="1800" b="1" u="none" strike="noStrike" cap="none"/>
                        <a:t>Torsion</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IN" sz="1800"/>
                        <a:t>213.88</a:t>
                      </a:r>
                      <a:endParaRPr sz="1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IN" sz="1800"/>
                        <a:t>250</a:t>
                      </a:r>
                      <a:endParaRPr sz="18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IN" sz="1800"/>
                        <a:t>18.989</a:t>
                      </a:r>
                      <a:endParaRPr sz="18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IN" sz="1800"/>
                        <a:t>20</a:t>
                      </a:r>
                      <a:endParaRPr sz="18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IN" sz="1800"/>
                        <a:t>1.636</a:t>
                      </a:r>
                      <a:endParaRPr sz="18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IN" sz="1800"/>
                        <a:t>1.5</a:t>
                      </a:r>
                      <a:endParaRPr sz="18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IN" sz="1800"/>
                        <a:t>Yes</a:t>
                      </a:r>
                      <a:endParaRPr sz="18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7"/>
                  </a:ext>
                </a:extLst>
              </a:tr>
            </a:tbl>
          </a:graphicData>
        </a:graphic>
      </p:graphicFrame>
      <p:sp>
        <p:nvSpPr>
          <p:cNvPr id="620" name="Google Shape;620;p59"/>
          <p:cNvSpPr/>
          <p:nvPr/>
        </p:nvSpPr>
        <p:spPr>
          <a:xfrm>
            <a:off x="3467550" y="923587"/>
            <a:ext cx="8271000" cy="1803900"/>
          </a:xfrm>
          <a:prstGeom prst="rect">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t" anchorCtr="0">
            <a:noAutofit/>
          </a:bodyPr>
          <a:lstStyle/>
          <a:p>
            <a:pPr marL="0" lvl="0" indent="0" algn="l" rtl="0">
              <a:spcBef>
                <a:spcPts val="0"/>
              </a:spcBef>
              <a:spcAft>
                <a:spcPts val="0"/>
              </a:spcAft>
              <a:buNone/>
            </a:pPr>
            <a:r>
              <a:rPr lang="en-IN" sz="1800">
                <a:solidFill>
                  <a:schemeClr val="lt1"/>
                </a:solidFill>
                <a:latin typeface="Calibri"/>
                <a:ea typeface="Calibri"/>
                <a:cs typeface="Calibri"/>
                <a:sym typeface="Calibri"/>
              </a:rPr>
              <a:t>Parameters considered/Change details :</a:t>
            </a:r>
            <a:endParaRPr>
              <a:solidFill>
                <a:schemeClr val="dk1"/>
              </a:solidFill>
            </a:endParaRPr>
          </a:p>
          <a:p>
            <a:pPr marL="285750" lvl="0" indent="-285750" algn="l" rtl="0">
              <a:spcBef>
                <a:spcPts val="0"/>
              </a:spcBef>
              <a:spcAft>
                <a:spcPts val="0"/>
              </a:spcAft>
              <a:buClr>
                <a:schemeClr val="lt1"/>
              </a:buClr>
              <a:buSzPts val="1800"/>
              <a:buChar char="•"/>
            </a:pPr>
            <a:r>
              <a:rPr lang="en-IN" sz="1800">
                <a:solidFill>
                  <a:schemeClr val="lt1"/>
                </a:solidFill>
                <a:latin typeface="Calibri"/>
                <a:ea typeface="Calibri"/>
                <a:cs typeface="Calibri"/>
                <a:sym typeface="Calibri"/>
              </a:rPr>
              <a:t>Material : AISI 4130</a:t>
            </a:r>
            <a:endParaRPr sz="1800">
              <a:solidFill>
                <a:schemeClr val="lt1"/>
              </a:solidFill>
              <a:latin typeface="Calibri"/>
              <a:ea typeface="Calibri"/>
              <a:cs typeface="Calibri"/>
              <a:sym typeface="Calibri"/>
            </a:endParaRPr>
          </a:p>
          <a:p>
            <a:pPr marL="457200" lvl="0" indent="0" algn="l" rtl="0">
              <a:spcBef>
                <a:spcPts val="0"/>
              </a:spcBef>
              <a:spcAft>
                <a:spcPts val="0"/>
              </a:spcAft>
              <a:buNone/>
            </a:pPr>
            <a:r>
              <a:rPr lang="en-IN" sz="1800">
                <a:solidFill>
                  <a:schemeClr val="lt1"/>
                </a:solidFill>
                <a:latin typeface="Calibri"/>
                <a:ea typeface="Calibri"/>
                <a:cs typeface="Calibri"/>
                <a:sym typeface="Calibri"/>
              </a:rPr>
              <a:t>	UTS : </a:t>
            </a:r>
            <a:endParaRPr sz="1800">
              <a:solidFill>
                <a:schemeClr val="lt1"/>
              </a:solidFill>
              <a:latin typeface="Calibri"/>
              <a:ea typeface="Calibri"/>
              <a:cs typeface="Calibri"/>
              <a:sym typeface="Calibri"/>
            </a:endParaRPr>
          </a:p>
          <a:p>
            <a:pPr marL="285750" lvl="0" indent="-285750" algn="l" rtl="0">
              <a:spcBef>
                <a:spcPts val="0"/>
              </a:spcBef>
              <a:spcAft>
                <a:spcPts val="0"/>
              </a:spcAft>
              <a:buClr>
                <a:schemeClr val="lt1"/>
              </a:buClr>
              <a:buSzPts val="1800"/>
              <a:buFont typeface="Calibri"/>
              <a:buChar char="•"/>
            </a:pPr>
            <a:r>
              <a:rPr lang="en-IN" sz="1800">
                <a:solidFill>
                  <a:schemeClr val="lt1"/>
                </a:solidFill>
                <a:latin typeface="Calibri"/>
                <a:ea typeface="Calibri"/>
                <a:cs typeface="Calibri"/>
                <a:sym typeface="Calibri"/>
              </a:rPr>
              <a:t>Cross-Section : </a:t>
            </a:r>
            <a:r>
              <a:rPr lang="en-IN" sz="1800" b="1">
                <a:solidFill>
                  <a:schemeClr val="lt1"/>
                </a:solidFill>
                <a:latin typeface="Calibri"/>
                <a:ea typeface="Calibri"/>
                <a:cs typeface="Calibri"/>
                <a:sym typeface="Calibri"/>
              </a:rPr>
              <a:t>1in O.D x 1.75mm </a:t>
            </a:r>
            <a:r>
              <a:rPr lang="en-IN" sz="1800">
                <a:solidFill>
                  <a:schemeClr val="lt1"/>
                </a:solidFill>
                <a:latin typeface="Calibri"/>
                <a:ea typeface="Calibri"/>
                <a:cs typeface="Calibri"/>
                <a:sym typeface="Calibri"/>
              </a:rPr>
              <a:t>Wall Thickness</a:t>
            </a:r>
            <a:endParaRPr sz="1800">
              <a:solidFill>
                <a:schemeClr val="lt1"/>
              </a:solidFill>
              <a:latin typeface="Calibri"/>
              <a:ea typeface="Calibri"/>
              <a:cs typeface="Calibri"/>
              <a:sym typeface="Calibri"/>
            </a:endParaRPr>
          </a:p>
          <a:p>
            <a:pPr marL="285750" lvl="0" indent="-285750" algn="l" rtl="0">
              <a:spcBef>
                <a:spcPts val="0"/>
              </a:spcBef>
              <a:spcAft>
                <a:spcPts val="0"/>
              </a:spcAft>
              <a:buClr>
                <a:schemeClr val="lt1"/>
              </a:buClr>
              <a:buSzPts val="1800"/>
              <a:buFont typeface="Calibri"/>
              <a:buChar char="•"/>
            </a:pPr>
            <a:r>
              <a:rPr lang="en-IN" sz="1800">
                <a:solidFill>
                  <a:schemeClr val="lt1"/>
                </a:solidFill>
                <a:latin typeface="Calibri"/>
                <a:ea typeface="Calibri"/>
                <a:cs typeface="Calibri"/>
                <a:sym typeface="Calibri"/>
              </a:rPr>
              <a:t>Target Weight : 32 kgs</a:t>
            </a:r>
            <a:endParaRPr sz="1800">
              <a:solidFill>
                <a:schemeClr val="lt1"/>
              </a:solidFill>
              <a:latin typeface="Calibri"/>
              <a:ea typeface="Calibri"/>
              <a:cs typeface="Calibri"/>
              <a:sym typeface="Calibri"/>
            </a:endParaRPr>
          </a:p>
          <a:p>
            <a:pPr marL="285750" lvl="0" indent="-285750" algn="l" rtl="0">
              <a:spcBef>
                <a:spcPts val="0"/>
              </a:spcBef>
              <a:spcAft>
                <a:spcPts val="0"/>
              </a:spcAft>
              <a:buClr>
                <a:schemeClr val="lt1"/>
              </a:buClr>
              <a:buSzPts val="1800"/>
              <a:buFont typeface="Calibri"/>
              <a:buChar char="•"/>
            </a:pPr>
            <a:r>
              <a:rPr lang="en-IN" sz="1800">
                <a:solidFill>
                  <a:schemeClr val="lt1"/>
                </a:solidFill>
                <a:latin typeface="Calibri"/>
                <a:ea typeface="Calibri"/>
                <a:cs typeface="Calibri"/>
                <a:sym typeface="Calibri"/>
              </a:rPr>
              <a:t>Design Weight : 31.8 kgs</a:t>
            </a:r>
            <a:endParaRPr sz="1800">
              <a:solidFill>
                <a:schemeClr val="lt1"/>
              </a:solidFill>
              <a:latin typeface="Calibri"/>
              <a:ea typeface="Calibri"/>
              <a:cs typeface="Calibri"/>
              <a:sym typeface="Calibri"/>
            </a:endParaRPr>
          </a:p>
        </p:txBody>
      </p:sp>
      <p:sp>
        <p:nvSpPr>
          <p:cNvPr id="621" name="Google Shape;621;p59"/>
          <p:cNvSpPr txBox="1"/>
          <p:nvPr/>
        </p:nvSpPr>
        <p:spPr>
          <a:xfrm>
            <a:off x="11467643" y="6288258"/>
            <a:ext cx="548640" cy="430887"/>
          </a:xfrm>
          <a:prstGeom prst="rect">
            <a:avLst/>
          </a:prstGeom>
          <a:solidFill>
            <a:srgbClr val="8DA9DB"/>
          </a:solidFill>
          <a:ln w="9525"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1100" b="1">
                <a:solidFill>
                  <a:schemeClr val="dk1"/>
                </a:solidFill>
                <a:latin typeface="Calibri"/>
                <a:ea typeface="Calibri"/>
                <a:cs typeface="Calibri"/>
                <a:sym typeface="Calibri"/>
              </a:rPr>
              <a:t>Page 3.34</a:t>
            </a:r>
            <a:endParaRPr/>
          </a:p>
        </p:txBody>
      </p:sp>
      <p:sp>
        <p:nvSpPr>
          <p:cNvPr id="622" name="Google Shape;622;p59"/>
          <p:cNvSpPr/>
          <p:nvPr/>
        </p:nvSpPr>
        <p:spPr>
          <a:xfrm>
            <a:off x="731405" y="5889105"/>
            <a:ext cx="10729200" cy="792000"/>
          </a:xfrm>
          <a:prstGeom prst="rect">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IN" sz="1800">
                <a:solidFill>
                  <a:schemeClr val="lt1"/>
                </a:solidFill>
                <a:latin typeface="Calibri"/>
                <a:ea typeface="Calibri"/>
                <a:cs typeface="Calibri"/>
                <a:sym typeface="Calibri"/>
              </a:rPr>
              <a:t>Justification of Accepting: 1) Lightweight  </a:t>
            </a:r>
            <a:endParaRPr sz="1800">
              <a:solidFill>
                <a:schemeClr val="lt1"/>
              </a:solidFill>
              <a:latin typeface="Calibri"/>
              <a:ea typeface="Calibri"/>
              <a:cs typeface="Calibri"/>
              <a:sym typeface="Calibri"/>
            </a:endParaRPr>
          </a:p>
          <a:p>
            <a:pPr marL="0" marR="0" lvl="0" indent="0" algn="l" rtl="0">
              <a:spcBef>
                <a:spcPts val="0"/>
              </a:spcBef>
              <a:spcAft>
                <a:spcPts val="0"/>
              </a:spcAft>
              <a:buNone/>
            </a:pPr>
            <a:r>
              <a:rPr lang="en-IN" sz="1800">
                <a:solidFill>
                  <a:schemeClr val="lt1"/>
                </a:solidFill>
                <a:latin typeface="Calibri"/>
                <a:ea typeface="Calibri"/>
                <a:cs typeface="Calibri"/>
                <a:sym typeface="Calibri"/>
              </a:rPr>
              <a:t>                                               2) Good factor of safety         </a:t>
            </a:r>
            <a:endParaRPr sz="1800">
              <a:solidFill>
                <a:schemeClr val="lt1"/>
              </a:solidFill>
              <a:latin typeface="Calibri"/>
              <a:ea typeface="Calibri"/>
              <a:cs typeface="Calibri"/>
              <a:sym typeface="Calibri"/>
            </a:endParaRPr>
          </a:p>
        </p:txBody>
      </p:sp>
      <p:pic>
        <p:nvPicPr>
          <p:cNvPr id="623" name="Google Shape;623;p59"/>
          <p:cNvPicPr preferRelativeResize="0"/>
          <p:nvPr/>
        </p:nvPicPr>
        <p:blipFill>
          <a:blip r:embed="rId3">
            <a:alphaModFix/>
          </a:blip>
          <a:stretch>
            <a:fillRect/>
          </a:stretch>
        </p:blipFill>
        <p:spPr>
          <a:xfrm>
            <a:off x="1135925" y="754750"/>
            <a:ext cx="2039643" cy="1934675"/>
          </a:xfrm>
          <a:prstGeom prst="rect">
            <a:avLst/>
          </a:prstGeom>
          <a:noFill/>
          <a:ln w="19050" cap="flat" cmpd="sng">
            <a:solidFill>
              <a:schemeClr val="dk2"/>
            </a:solidFill>
            <a:prstDash val="solid"/>
            <a:round/>
            <a:headEnd type="none" w="sm" len="sm"/>
            <a:tailEnd type="none" w="sm" len="sm"/>
          </a:ln>
        </p:spPr>
      </p:pic>
      <p:sp>
        <p:nvSpPr>
          <p:cNvPr id="624" name="Google Shape;624;p59"/>
          <p:cNvSpPr/>
          <p:nvPr/>
        </p:nvSpPr>
        <p:spPr>
          <a:xfrm>
            <a:off x="3467550" y="948476"/>
            <a:ext cx="8271000" cy="1779000"/>
          </a:xfrm>
          <a:prstGeom prst="rect">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IN" sz="1800" b="0" i="0" u="none" strike="noStrike" cap="none">
                <a:solidFill>
                  <a:schemeClr val="lt1"/>
                </a:solidFill>
                <a:latin typeface="Calibri"/>
                <a:ea typeface="Calibri"/>
                <a:cs typeface="Calibri"/>
                <a:sym typeface="Calibri"/>
              </a:rPr>
              <a:t>Parameters considered/Change details :</a:t>
            </a:r>
            <a:endParaRPr/>
          </a:p>
          <a:p>
            <a:pPr marL="457200" marR="0" lvl="0" indent="-342900" algn="l" rtl="0">
              <a:spcBef>
                <a:spcPts val="0"/>
              </a:spcBef>
              <a:spcAft>
                <a:spcPts val="0"/>
              </a:spcAft>
              <a:buClr>
                <a:schemeClr val="lt1"/>
              </a:buClr>
              <a:buSzPts val="1800"/>
              <a:buFont typeface="Calibri"/>
              <a:buChar char="•"/>
            </a:pPr>
            <a:r>
              <a:rPr lang="en-IN" sz="1800">
                <a:solidFill>
                  <a:schemeClr val="lt1"/>
                </a:solidFill>
                <a:latin typeface="Calibri"/>
                <a:ea typeface="Calibri"/>
                <a:cs typeface="Calibri"/>
                <a:sym typeface="Calibri"/>
              </a:rPr>
              <a:t>Material : AISI 4130</a:t>
            </a:r>
            <a:endParaRPr sz="1800">
              <a:solidFill>
                <a:schemeClr val="lt1"/>
              </a:solidFill>
              <a:latin typeface="Calibri"/>
              <a:ea typeface="Calibri"/>
              <a:cs typeface="Calibri"/>
              <a:sym typeface="Calibri"/>
            </a:endParaRPr>
          </a:p>
          <a:p>
            <a:pPr marL="457200" lvl="0" indent="-342900" algn="l" rtl="0">
              <a:spcBef>
                <a:spcPts val="0"/>
              </a:spcBef>
              <a:spcAft>
                <a:spcPts val="0"/>
              </a:spcAft>
              <a:buClr>
                <a:schemeClr val="lt1"/>
              </a:buClr>
              <a:buSzPts val="1800"/>
              <a:buFont typeface="Calibri"/>
              <a:buChar char="•"/>
            </a:pPr>
            <a:r>
              <a:rPr lang="en-IN" sz="1800">
                <a:solidFill>
                  <a:schemeClr val="lt1"/>
                </a:solidFill>
                <a:latin typeface="Calibri"/>
                <a:ea typeface="Calibri"/>
                <a:cs typeface="Calibri"/>
                <a:sym typeface="Calibri"/>
              </a:rPr>
              <a:t>UTS : 460 MPa</a:t>
            </a:r>
            <a:endParaRPr sz="1800">
              <a:solidFill>
                <a:schemeClr val="lt1"/>
              </a:solidFill>
              <a:latin typeface="Calibri"/>
              <a:ea typeface="Calibri"/>
              <a:cs typeface="Calibri"/>
              <a:sym typeface="Calibri"/>
            </a:endParaRPr>
          </a:p>
          <a:p>
            <a:pPr marL="457200" lvl="0" indent="-342900" algn="l" rtl="0">
              <a:spcBef>
                <a:spcPts val="0"/>
              </a:spcBef>
              <a:spcAft>
                <a:spcPts val="0"/>
              </a:spcAft>
              <a:buClr>
                <a:schemeClr val="lt1"/>
              </a:buClr>
              <a:buSzPts val="1800"/>
              <a:buFont typeface="Calibri"/>
              <a:buChar char="•"/>
            </a:pPr>
            <a:r>
              <a:rPr lang="en-IN" sz="1800">
                <a:solidFill>
                  <a:schemeClr val="lt1"/>
                </a:solidFill>
                <a:latin typeface="Calibri"/>
                <a:ea typeface="Calibri"/>
                <a:cs typeface="Calibri"/>
                <a:sym typeface="Calibri"/>
              </a:rPr>
              <a:t>Cross-Section : </a:t>
            </a:r>
            <a:r>
              <a:rPr lang="en-IN" sz="1800" b="1">
                <a:solidFill>
                  <a:schemeClr val="lt1"/>
                </a:solidFill>
                <a:latin typeface="Calibri"/>
                <a:ea typeface="Calibri"/>
                <a:cs typeface="Calibri"/>
                <a:sym typeface="Calibri"/>
              </a:rPr>
              <a:t>1in O.D x 1.75mm </a:t>
            </a:r>
            <a:r>
              <a:rPr lang="en-IN" sz="1800">
                <a:solidFill>
                  <a:schemeClr val="lt1"/>
                </a:solidFill>
                <a:latin typeface="Calibri"/>
                <a:ea typeface="Calibri"/>
                <a:cs typeface="Calibri"/>
                <a:sym typeface="Calibri"/>
              </a:rPr>
              <a:t>Wall Thickness</a:t>
            </a:r>
            <a:endParaRPr sz="1800">
              <a:solidFill>
                <a:schemeClr val="lt1"/>
              </a:solidFill>
              <a:latin typeface="Calibri"/>
              <a:ea typeface="Calibri"/>
              <a:cs typeface="Calibri"/>
              <a:sym typeface="Calibri"/>
            </a:endParaRPr>
          </a:p>
          <a:p>
            <a:pPr marL="457200" lvl="0" indent="-342900" algn="l" rtl="0">
              <a:spcBef>
                <a:spcPts val="0"/>
              </a:spcBef>
              <a:spcAft>
                <a:spcPts val="0"/>
              </a:spcAft>
              <a:buClr>
                <a:schemeClr val="lt1"/>
              </a:buClr>
              <a:buSzPts val="1800"/>
              <a:buFont typeface="Calibri"/>
              <a:buChar char="•"/>
            </a:pPr>
            <a:r>
              <a:rPr lang="en-IN" sz="1800">
                <a:solidFill>
                  <a:schemeClr val="lt1"/>
                </a:solidFill>
                <a:latin typeface="Calibri"/>
                <a:ea typeface="Calibri"/>
                <a:cs typeface="Calibri"/>
                <a:sym typeface="Calibri"/>
              </a:rPr>
              <a:t>Target Weight : 36 kgs</a:t>
            </a:r>
            <a:endParaRPr sz="1800">
              <a:solidFill>
                <a:schemeClr val="lt1"/>
              </a:solidFill>
              <a:latin typeface="Calibri"/>
              <a:ea typeface="Calibri"/>
              <a:cs typeface="Calibri"/>
              <a:sym typeface="Calibri"/>
            </a:endParaRPr>
          </a:p>
          <a:p>
            <a:pPr marL="457200" lvl="0" indent="-342900" algn="l" rtl="0">
              <a:spcBef>
                <a:spcPts val="0"/>
              </a:spcBef>
              <a:spcAft>
                <a:spcPts val="0"/>
              </a:spcAft>
              <a:buClr>
                <a:schemeClr val="lt1"/>
              </a:buClr>
              <a:buSzPts val="1800"/>
              <a:buFont typeface="Calibri"/>
              <a:buChar char="•"/>
            </a:pPr>
            <a:r>
              <a:rPr lang="en-IN" sz="1800">
                <a:solidFill>
                  <a:schemeClr val="lt1"/>
                </a:solidFill>
                <a:latin typeface="Calibri"/>
                <a:ea typeface="Calibri"/>
                <a:cs typeface="Calibri"/>
                <a:sym typeface="Calibri"/>
              </a:rPr>
              <a:t>Design Weight : 35.63 kgs</a:t>
            </a:r>
            <a:endParaRPr sz="1800">
              <a:solidFill>
                <a:schemeClr val="lt1"/>
              </a:solidFill>
              <a:latin typeface="Calibri"/>
              <a:ea typeface="Calibri"/>
              <a:cs typeface="Calibri"/>
              <a:sym typeface="Calibri"/>
            </a:endParaRPr>
          </a:p>
          <a:p>
            <a:pPr marL="457200" marR="0" lvl="0" indent="0" algn="l" rtl="0">
              <a:spcBef>
                <a:spcPts val="0"/>
              </a:spcBef>
              <a:spcAft>
                <a:spcPts val="0"/>
              </a:spcAft>
              <a:buNone/>
            </a:pPr>
            <a:r>
              <a:rPr lang="en-IN" sz="1800">
                <a:solidFill>
                  <a:schemeClr val="lt1"/>
                </a:solidFill>
                <a:latin typeface="Calibri"/>
                <a:ea typeface="Calibri"/>
                <a:cs typeface="Calibri"/>
                <a:sym typeface="Calibri"/>
              </a:rPr>
              <a:t>	</a:t>
            </a:r>
            <a:endParaRPr sz="1800">
              <a:solidFill>
                <a:schemeClr val="lt1"/>
              </a:solidFill>
              <a:latin typeface="Calibri"/>
              <a:ea typeface="Calibri"/>
              <a:cs typeface="Calibri"/>
              <a:sym typeface="Calibri"/>
            </a:endParaRPr>
          </a:p>
        </p:txBody>
      </p:sp>
    </p:spTree>
  </p:cSld>
  <p:clrMapOvr>
    <a:masterClrMapping/>
  </p:clrMapOvr>
</p:sld>
</file>

<file path=ppt/slides/slide48.xml><?xml version="1.0" encoding="utf-8"?>
<p:sld xmlns:p="http://schemas.openxmlformats.org/presentationml/2006/main" xmlns:a="http://schemas.openxmlformats.org/drawingml/2006/main" xmlns:r="http://schemas.openxmlformats.org/officeDocument/2006/relationships">
  <p:cSld>
    <p:spTree>
      <p:nvGrpSpPr>
        <p:cNvPr id="1" name="Shape 629"/>
        <p:cNvGrpSpPr/>
        <p:nvPr/>
      </p:nvGrpSpPr>
      <p:grpSpPr>
        <a:xfrm>
          <a:off x="0" y="0"/>
          <a:ext cx="0" cy="0"/>
          <a:chOff x="0" y="0"/>
          <a:chExt cx="0" cy="0"/>
        </a:xfrm>
      </p:grpSpPr>
      <p:sp>
        <p:nvSpPr>
          <p:cNvPr id="630" name="Google Shape;630;p60"/>
          <p:cNvSpPr txBox="1">
            <a:spLocks noGrp="1"/>
          </p:cNvSpPr>
          <p:nvPr>
            <p:ph type="title"/>
          </p:nvPr>
        </p:nvSpPr>
        <p:spPr>
          <a:xfrm>
            <a:off x="1560650" y="258300"/>
            <a:ext cx="4031700" cy="1429800"/>
          </a:xfrm>
          <a:prstGeom prst="rect">
            <a:avLst/>
          </a:prstGeom>
        </p:spPr>
        <p:txBody>
          <a:bodyPr anchor="ctr" anchorCtr="0" bIns="45700" lIns="91425" rIns="91425" spcFirstLastPara="1" tIns="45700" wrap="square">
            <a:normAutofit/>
          </a:bodyPr>
          <a:lstStyle/>
          <a:p>
            <a:pPr algn="l" indent="0" lvl="0" marL="0" rtl="0">
              <a:spcBef>
                <a:spcPts val="0"/>
              </a:spcBef>
              <a:spcAft>
                <a:spcPts val="0"/>
              </a:spcAft>
              <a:buNone/>
            </a:pPr>
            <a:r>
              <a:rPr b="1" lang="en-IN" sz="1800">
                <a:solidFill>
                  <a:srgbClr val="000000"/>
                </a:solidFill>
              </a:rPr>
              <a:t>FRONT SUSPENSION (Iteration 1)</a:t>
            </a:r>
            <a:endParaRPr b="1" sz="1800">
              <a:solidFill>
                <a:srgbClr val="000000"/>
              </a:solidFill>
            </a:endParaRPr>
          </a:p>
          <a:p>
            <a:pPr algn="l" indent="0" lvl="0" marL="0" rtl="0">
              <a:spcBef>
                <a:spcPts val="0"/>
              </a:spcBef>
              <a:spcAft>
                <a:spcPts val="0"/>
              </a:spcAft>
              <a:buNone/>
            </a:pPr>
            <a:endParaRPr b="1" sz="1800">
              <a:solidFill>
                <a:srgbClr val="000000"/>
              </a:solidFill>
            </a:endParaRPr>
          </a:p>
          <a:p>
            <a:pPr algn="l" indent="0" lvl="0" marL="0" rtl="0">
              <a:spcBef>
                <a:spcPts val="0"/>
              </a:spcBef>
              <a:spcAft>
                <a:spcPts val="0"/>
              </a:spcAft>
              <a:buNone/>
            </a:pPr>
            <a:r>
              <a:rPr b="1" lang="en-IN" sz="1800" u="sng">
                <a:solidFill>
                  <a:srgbClr val="000000"/>
                </a:solidFill>
              </a:rPr>
              <a:t>Pre - processing</a:t>
            </a:r>
            <a:endParaRPr b="1" sz="1800" u="sng">
              <a:solidFill>
                <a:srgbClr val="000000"/>
              </a:solidFill>
            </a:endParaRPr>
          </a:p>
          <a:p>
            <a:pPr algn="l" indent="0" lvl="0" marL="0" rtl="0">
              <a:spcBef>
                <a:spcPts val="0"/>
              </a:spcBef>
              <a:spcAft>
                <a:spcPts val="0"/>
              </a:spcAft>
              <a:buNone/>
            </a:pPr>
            <a:endParaRPr b="1" sz="1800" u="sng">
              <a:solidFill>
                <a:srgbClr val="000000"/>
              </a:solidFill>
            </a:endParaRPr>
          </a:p>
          <a:p>
            <a:pPr algn="l" indent="0" lvl="0" marL="0" rtl="0">
              <a:spcBef>
                <a:spcPts val="0"/>
              </a:spcBef>
              <a:spcAft>
                <a:spcPts val="0"/>
              </a:spcAft>
              <a:buNone/>
            </a:pPr>
            <a:endParaRPr b="1" sz="1800" u="sng">
              <a:solidFill>
                <a:srgbClr val="000000"/>
              </a:solidFill>
            </a:endParaRPr>
          </a:p>
        </p:txBody>
      </p:sp>
      <p:pic>
        <p:nvPicPr>
          <p:cNvPr id="631" name="Google Shape;631;p60"/>
          <p:cNvPicPr preferRelativeResize="0"/>
          <p:nvPr/>
        </p:nvPicPr>
        <p:blipFill rotWithShape="1">
          <a:blip r:embed="rId3">
            <a:alphaModFix/>
          </a:blip>
          <a:srcRect b="-79"/>
          <a:stretch/>
        </p:blipFill>
        <p:spPr>
          <a:xfrm>
            <a:off x="2384225" y="1366250"/>
            <a:ext cx="7742050" cy="4446975"/>
          </a:xfrm>
          <a:prstGeom prst="rect">
            <a:avLst/>
          </a:prstGeom>
          <a:noFill/>
          <a:ln cap="flat" cmpd="sng" w="28575">
            <a:solidFill>
              <a:schemeClr val="dk2"/>
            </a:solidFill>
            <a:prstDash val="solid"/>
            <a:round/>
            <a:headEnd len="sm" type="none" w="sm"/>
            <a:tailEnd len="sm" type="none" w="sm"/>
          </a:ln>
        </p:spPr>
      </p:pic>
      <p:sp>
        <p:nvSpPr>
          <p:cNvPr id="632" name="Google Shape;632;p60"/>
          <p:cNvSpPr txBox="1"/>
          <p:nvPr/>
        </p:nvSpPr>
        <p:spPr>
          <a:xfrm>
            <a:off x="4239400" y="5983325"/>
            <a:ext cx="4031700" cy="400200"/>
          </a:xfrm>
          <a:prstGeom prst="rect">
            <a:avLst/>
          </a:prstGeom>
          <a:noFill/>
          <a:ln>
            <a:noFill/>
          </a:ln>
        </p:spPr>
        <p:txBody>
          <a:bodyPr anchor="ctr" anchorCtr="0" bIns="91425" lIns="91425" rIns="91425" spcFirstLastPara="1" tIns="91425" wrap="square">
            <a:noAutofit/>
          </a:bodyPr>
          <a:lstStyle/>
          <a:p>
            <a:pPr algn="ctr" indent="0" lvl="0" marL="0" rtl="0">
              <a:spcBef>
                <a:spcPts val="0"/>
              </a:spcBef>
              <a:spcAft>
                <a:spcPts val="0"/>
              </a:spcAft>
              <a:buNone/>
            </a:pPr>
            <a:r>
              <a:rPr b="1" lang="en-IN" sz="1700">
                <a:latin typeface="Calibri"/>
                <a:ea typeface="Calibri"/>
                <a:cs typeface="Calibri"/>
                <a:sym typeface="Calibri"/>
              </a:rPr>
              <a:t>Loading and Boundary Conditions</a:t>
            </a:r>
            <a:endParaRPr b="1" sz="1700">
              <a:latin typeface="Calibri"/>
              <a:ea typeface="Calibri"/>
              <a:cs typeface="Calibri"/>
              <a:sym typeface="Calibri"/>
            </a:endParaRPr>
          </a:p>
        </p:txBody>
      </p:sp>
      <p:sp>
        <p:nvSpPr>
          <p:cNvPr id="5" name="Google Shape;129;p15">
            <a:extLst>
              <a:ext uri="{FF2B5EF4-FFF2-40B4-BE49-F238E27FC236}">
                <a16:creationId xmlns:a16="http://schemas.microsoft.com/office/drawing/2014/main" id="{BC7F962F-64E3-4824-ACD4-CE4EEB7FE910}"/>
              </a:ext>
            </a:extLst>
          </p:cNvPr>
          <p:cNvSpPr txBox="1"/>
          <p:nvPr/>
        </p:nvSpPr>
        <p:spPr>
          <a:xfrm>
            <a:off x="11467643" y="6288258"/>
            <a:ext cx="548640" cy="430887"/>
          </a:xfrm>
          <a:prstGeom prst="rect">
            <a:avLst/>
          </a:prstGeom>
          <a:solidFill>
            <a:srgbClr val="8DA9DB"/>
          </a:solidFill>
          <a:ln cap="flat" cmpd="sng" w="9525">
            <a:solidFill>
              <a:schemeClr val="dk1"/>
            </a:solidFill>
            <a:prstDash val="solid"/>
            <a:round/>
            <a:headEnd len="sm" type="none" w="sm"/>
            <a:tailEnd len="sm" type="none" w="sm"/>
          </a:ln>
        </p:spPr>
        <p:txBody>
          <a:bodyPr anchor="t" anchorCtr="0" bIns="45700" lIns="91425" rIns="91425" spcFirstLastPara="1" tIns="45700" wrap="square">
            <a:spAutoFit/>
          </a:bodyPr>
          <a:lstStyle/>
          <a:p>
            <a:pPr algn="ctr" indent="0" lvl="0" marL="0" marR="0" rtl="0">
              <a:spcBef>
                <a:spcPts val="0"/>
              </a:spcBef>
              <a:spcAft>
                <a:spcPts val="0"/>
              </a:spcAft>
              <a:buNone/>
            </a:pPr>
            <a:r>
              <a:rPr b="1" cap="none" dirty="0" i="0" lang="en-IN" strike="noStrike" sz="1100" u="none">
                <a:solidFill>
                  <a:schemeClr val="dk1"/>
                </a:solidFill>
                <a:latin typeface="Calibri"/>
                <a:ea typeface="Calibri"/>
                <a:cs typeface="Calibri"/>
                <a:sym typeface="Calibri"/>
              </a:rPr>
              <a:t>Page </a:t>
            </a:r>
            <a:r>
              <a:rPr b="1" dirty="0" lang="en-IN" sz="1100">
                <a:solidFill>
                  <a:schemeClr val="dk1"/>
                </a:solidFill>
                <a:latin typeface="Calibri"/>
                <a:ea typeface="Calibri"/>
                <a:cs typeface="Calibri"/>
                <a:sym typeface="Calibri"/>
              </a:rPr>
              <a:t>4</a:t>
            </a:r>
            <a:r>
              <a:rPr b="1" cap="none" dirty="0" i="0" lang="en-IN" strike="noStrike" sz="1100" u="none">
                <a:solidFill>
                  <a:schemeClr val="dk1"/>
                </a:solidFill>
                <a:latin typeface="Calibri"/>
                <a:ea typeface="Calibri"/>
                <a:cs typeface="Calibri"/>
                <a:sym typeface="Calibri"/>
              </a:rPr>
              <a:t>.1</a:t>
            </a:r>
            <a:endParaRPr dirty="0"/>
          </a:p>
        </p:txBody>
      </p:sp>
    </p:spTree>
  </p:cSld>
  <p:clrMapOvr>
    <a:masterClrMapping/>
  </p:clrMapOvr>
</p:sld>
</file>

<file path=ppt/slides/slide49.xml><?xml version="1.0" encoding="utf-8"?>
<p:sld xmlns:p="http://schemas.openxmlformats.org/presentationml/2006/main" xmlns:a="http://schemas.openxmlformats.org/drawingml/2006/main" xmlns:r="http://schemas.openxmlformats.org/officeDocument/2006/relationships">
  <p:cSld>
    <p:spTree>
      <p:nvGrpSpPr>
        <p:cNvPr id="1" name="Shape 637"/>
        <p:cNvGrpSpPr/>
        <p:nvPr/>
      </p:nvGrpSpPr>
      <p:grpSpPr>
        <a:xfrm>
          <a:off x="0" y="0"/>
          <a:ext cx="0" cy="0"/>
          <a:chOff x="0" y="0"/>
          <a:chExt cx="0" cy="0"/>
        </a:xfrm>
      </p:grpSpPr>
      <p:sp>
        <p:nvSpPr>
          <p:cNvPr id="638" name="Google Shape;638;p61"/>
          <p:cNvSpPr txBox="1">
            <a:spLocks noGrp="1"/>
          </p:cNvSpPr>
          <p:nvPr>
            <p:ph type="title"/>
          </p:nvPr>
        </p:nvSpPr>
        <p:spPr>
          <a:xfrm>
            <a:off x="1454350" y="0"/>
            <a:ext cx="3915000" cy="1221900"/>
          </a:xfrm>
          <a:prstGeom prst="rect">
            <a:avLst/>
          </a:prstGeom>
        </p:spPr>
        <p:txBody>
          <a:bodyPr anchor="ctr" anchorCtr="0" bIns="45700" lIns="91425" rIns="91425" spcFirstLastPara="1" tIns="45700" wrap="square">
            <a:normAutofit/>
          </a:bodyPr>
          <a:lstStyle/>
          <a:p>
            <a:pPr algn="l" indent="0" lvl="0" marL="0" rtl="0">
              <a:spcBef>
                <a:spcPts val="0"/>
              </a:spcBef>
              <a:spcAft>
                <a:spcPts val="0"/>
              </a:spcAft>
              <a:buNone/>
            </a:pPr>
            <a:r>
              <a:rPr b="1" lang="en-IN" sz="1800"/>
              <a:t>FRONT SUSPENSION (Iteration 1)</a:t>
            </a:r>
            <a:endParaRPr b="1" sz="1800"/>
          </a:p>
          <a:p>
            <a:pPr algn="l" indent="0" lvl="0" marL="0" rtl="0">
              <a:spcBef>
                <a:spcPts val="0"/>
              </a:spcBef>
              <a:spcAft>
                <a:spcPts val="0"/>
              </a:spcAft>
              <a:buNone/>
            </a:pPr>
            <a:endParaRPr b="1" sz="1800"/>
          </a:p>
          <a:p>
            <a:pPr algn="l" indent="0" lvl="0" marL="0" rtl="0">
              <a:spcBef>
                <a:spcPts val="0"/>
              </a:spcBef>
              <a:spcAft>
                <a:spcPts val="0"/>
              </a:spcAft>
              <a:buNone/>
            </a:pPr>
            <a:r>
              <a:rPr b="1" lang="en-IN" sz="1800" u="sng"/>
              <a:t>Post- processing:</a:t>
            </a:r>
            <a:endParaRPr b="1" sz="1800" u="sng"/>
          </a:p>
        </p:txBody>
      </p:sp>
      <p:pic>
        <p:nvPicPr>
          <p:cNvPr id="639" name="Google Shape;639;p61"/>
          <p:cNvPicPr preferRelativeResize="0"/>
          <p:nvPr/>
        </p:nvPicPr>
        <p:blipFill rotWithShape="1">
          <a:blip r:embed="rId3">
            <a:alphaModFix/>
          </a:blip>
          <a:srcRect r="22"/>
          <a:stretch/>
        </p:blipFill>
        <p:spPr>
          <a:xfrm>
            <a:off x="420300" y="1339449"/>
            <a:ext cx="3397151" cy="2477875"/>
          </a:xfrm>
          <a:prstGeom prst="rect">
            <a:avLst/>
          </a:prstGeom>
          <a:noFill/>
          <a:ln cap="flat" cmpd="sng" w="28575">
            <a:solidFill>
              <a:schemeClr val="dk2"/>
            </a:solidFill>
            <a:prstDash val="solid"/>
            <a:round/>
            <a:headEnd len="sm" type="none" w="sm"/>
            <a:tailEnd len="sm" type="none" w="sm"/>
          </a:ln>
        </p:spPr>
      </p:pic>
      <p:pic>
        <p:nvPicPr>
          <p:cNvPr id="640" name="Google Shape;640;p61"/>
          <p:cNvPicPr preferRelativeResize="0"/>
          <p:nvPr/>
        </p:nvPicPr>
        <p:blipFill rotWithShape="1">
          <a:blip r:embed="rId4">
            <a:alphaModFix/>
          </a:blip>
          <a:srcRect b="10"/>
          <a:stretch/>
        </p:blipFill>
        <p:spPr>
          <a:xfrm>
            <a:off x="457850" y="4205875"/>
            <a:ext cx="3305900" cy="2303875"/>
          </a:xfrm>
          <a:prstGeom prst="rect">
            <a:avLst/>
          </a:prstGeom>
          <a:noFill/>
          <a:ln cap="flat" cmpd="sng" w="28575">
            <a:solidFill>
              <a:schemeClr val="dk2"/>
            </a:solidFill>
            <a:prstDash val="solid"/>
            <a:round/>
            <a:headEnd len="sm" type="none" w="sm"/>
            <a:tailEnd len="sm" type="none" w="sm"/>
          </a:ln>
        </p:spPr>
      </p:pic>
      <p:pic>
        <p:nvPicPr>
          <p:cNvPr id="641" name="Google Shape;641;p61"/>
          <p:cNvPicPr preferRelativeResize="0"/>
          <p:nvPr/>
        </p:nvPicPr>
        <p:blipFill rotWithShape="1">
          <a:blip r:embed="rId5">
            <a:alphaModFix/>
          </a:blip>
          <a:srcRect r="-5"/>
          <a:stretch/>
        </p:blipFill>
        <p:spPr>
          <a:xfrm>
            <a:off x="8224250" y="1254025"/>
            <a:ext cx="3604200" cy="2477875"/>
          </a:xfrm>
          <a:prstGeom prst="rect">
            <a:avLst/>
          </a:prstGeom>
          <a:noFill/>
          <a:ln cap="flat" cmpd="sng" w="28575">
            <a:solidFill>
              <a:schemeClr val="dk2"/>
            </a:solidFill>
            <a:prstDash val="solid"/>
            <a:round/>
            <a:headEnd len="sm" type="none" w="sm"/>
            <a:tailEnd len="sm" type="none" w="sm"/>
          </a:ln>
        </p:spPr>
      </p:pic>
      <p:pic>
        <p:nvPicPr>
          <p:cNvPr id="642" name="Google Shape;642;p61"/>
          <p:cNvPicPr preferRelativeResize="0"/>
          <p:nvPr/>
        </p:nvPicPr>
        <p:blipFill rotWithShape="1">
          <a:blip r:embed="rId6">
            <a:alphaModFix/>
          </a:blip>
          <a:srcRect b="45"/>
          <a:stretch/>
        </p:blipFill>
        <p:spPr>
          <a:xfrm>
            <a:off x="8224250" y="4205875"/>
            <a:ext cx="3604199" cy="2303875"/>
          </a:xfrm>
          <a:prstGeom prst="rect">
            <a:avLst/>
          </a:prstGeom>
          <a:noFill/>
          <a:ln cap="flat" cmpd="sng" w="28575">
            <a:solidFill>
              <a:schemeClr val="dk2"/>
            </a:solidFill>
            <a:prstDash val="solid"/>
            <a:round/>
            <a:headEnd len="sm" type="none" w="sm"/>
            <a:tailEnd len="sm" type="none" w="sm"/>
          </a:ln>
        </p:spPr>
      </p:pic>
      <p:sp>
        <p:nvSpPr>
          <p:cNvPr id="643" name="Google Shape;643;p61"/>
          <p:cNvSpPr txBox="1"/>
          <p:nvPr/>
        </p:nvSpPr>
        <p:spPr>
          <a:xfrm>
            <a:off x="3965375" y="3140225"/>
            <a:ext cx="1607100" cy="677100"/>
          </a:xfrm>
          <a:prstGeom prst="rect">
            <a:avLst/>
          </a:prstGeom>
          <a:noFill/>
          <a:ln cap="flat" cmpd="sng" w="9525">
            <a:solidFill>
              <a:srgbClr val="000000"/>
            </a:solidFill>
            <a:prstDash val="solid"/>
            <a:round/>
            <a:headEnd len="sm" type="none" w="sm"/>
            <a:tailEnd len="sm" type="none" w="sm"/>
          </a:ln>
        </p:spPr>
        <p:txBody>
          <a:bodyPr anchor="t" anchorCtr="0" bIns="91425" lIns="91425" rIns="91425" spcFirstLastPara="1" tIns="91425" wrap="square">
            <a:spAutoFit/>
          </a:bodyPr>
          <a:lstStyle/>
          <a:p>
            <a:pPr algn="ctr" indent="0" lvl="0" marL="0" rtl="0">
              <a:spcBef>
                <a:spcPts val="0"/>
              </a:spcBef>
              <a:spcAft>
                <a:spcPts val="0"/>
              </a:spcAft>
              <a:buNone/>
            </a:pPr>
            <a:r>
              <a:rPr b="1" lang="en-IN" sz="1600">
                <a:latin typeface="Calibri"/>
                <a:ea typeface="Calibri"/>
                <a:cs typeface="Calibri"/>
                <a:sym typeface="Calibri"/>
              </a:rPr>
              <a:t>Total Deformation</a:t>
            </a:r>
            <a:endParaRPr b="1" sz="1600">
              <a:latin typeface="Calibri"/>
              <a:ea typeface="Calibri"/>
              <a:cs typeface="Calibri"/>
              <a:sym typeface="Calibri"/>
            </a:endParaRPr>
          </a:p>
        </p:txBody>
      </p:sp>
      <p:sp>
        <p:nvSpPr>
          <p:cNvPr id="644" name="Google Shape;644;p61"/>
          <p:cNvSpPr txBox="1"/>
          <p:nvPr/>
        </p:nvSpPr>
        <p:spPr>
          <a:xfrm>
            <a:off x="3965375" y="6078650"/>
            <a:ext cx="1607100" cy="431100"/>
          </a:xfrm>
          <a:prstGeom prst="rect">
            <a:avLst/>
          </a:prstGeom>
          <a:noFill/>
          <a:ln cap="flat" cmpd="sng" w="9525">
            <a:solidFill>
              <a:srgbClr val="000000"/>
            </a:solidFill>
            <a:prstDash val="solid"/>
            <a:round/>
            <a:headEnd len="sm" type="none" w="sm"/>
            <a:tailEnd len="sm" type="none" w="sm"/>
          </a:ln>
        </p:spPr>
        <p:txBody>
          <a:bodyPr anchor="t" anchorCtr="0" bIns="91425" lIns="91425" rIns="91425" spcFirstLastPara="1" tIns="91425" wrap="square">
            <a:spAutoFit/>
          </a:bodyPr>
          <a:lstStyle/>
          <a:p>
            <a:pPr algn="ctr" indent="0" lvl="0" marL="0" rtl="0">
              <a:spcBef>
                <a:spcPts val="0"/>
              </a:spcBef>
              <a:spcAft>
                <a:spcPts val="0"/>
              </a:spcAft>
              <a:buNone/>
            </a:pPr>
            <a:r>
              <a:rPr b="1" lang="en-IN" sz="1600">
                <a:latin typeface="Calibri"/>
                <a:ea typeface="Calibri"/>
                <a:cs typeface="Calibri"/>
                <a:sym typeface="Calibri"/>
              </a:rPr>
              <a:t>Stress</a:t>
            </a:r>
            <a:endParaRPr b="1" sz="1600">
              <a:latin typeface="Calibri"/>
              <a:ea typeface="Calibri"/>
              <a:cs typeface="Calibri"/>
              <a:sym typeface="Calibri"/>
            </a:endParaRPr>
          </a:p>
        </p:txBody>
      </p:sp>
      <p:sp>
        <p:nvSpPr>
          <p:cNvPr id="645" name="Google Shape;645;p61"/>
          <p:cNvSpPr txBox="1"/>
          <p:nvPr/>
        </p:nvSpPr>
        <p:spPr>
          <a:xfrm>
            <a:off x="6523975" y="3300800"/>
            <a:ext cx="1434600" cy="431100"/>
          </a:xfrm>
          <a:prstGeom prst="rect">
            <a:avLst/>
          </a:prstGeom>
          <a:noFill/>
          <a:ln cap="flat" cmpd="sng" w="9525">
            <a:solidFill>
              <a:srgbClr val="000000"/>
            </a:solidFill>
            <a:prstDash val="solid"/>
            <a:round/>
            <a:headEnd len="sm" type="none" w="sm"/>
            <a:tailEnd len="sm" type="none" w="sm"/>
          </a:ln>
        </p:spPr>
        <p:txBody>
          <a:bodyPr anchor="t" anchorCtr="0" bIns="91425" lIns="91425" rIns="91425" spcFirstLastPara="1" tIns="91425" wrap="square">
            <a:spAutoFit/>
          </a:bodyPr>
          <a:lstStyle/>
          <a:p>
            <a:pPr algn="ctr" indent="0" lvl="0" marL="0" rtl="0">
              <a:spcBef>
                <a:spcPts val="0"/>
              </a:spcBef>
              <a:spcAft>
                <a:spcPts val="0"/>
              </a:spcAft>
              <a:buNone/>
            </a:pPr>
            <a:r>
              <a:rPr b="1" lang="en-IN" sz="1600">
                <a:latin typeface="Calibri"/>
                <a:ea typeface="Calibri"/>
                <a:cs typeface="Calibri"/>
                <a:sym typeface="Calibri"/>
              </a:rPr>
              <a:t>FOS (static)</a:t>
            </a:r>
            <a:endParaRPr b="1" sz="1600">
              <a:latin typeface="Calibri"/>
              <a:ea typeface="Calibri"/>
              <a:cs typeface="Calibri"/>
              <a:sym typeface="Calibri"/>
            </a:endParaRPr>
          </a:p>
        </p:txBody>
      </p:sp>
      <p:sp>
        <p:nvSpPr>
          <p:cNvPr id="646" name="Google Shape;646;p61"/>
          <p:cNvSpPr txBox="1"/>
          <p:nvPr/>
        </p:nvSpPr>
        <p:spPr>
          <a:xfrm>
            <a:off x="6523975" y="6078650"/>
            <a:ext cx="1434600" cy="431100"/>
          </a:xfrm>
          <a:prstGeom prst="rect">
            <a:avLst/>
          </a:prstGeom>
          <a:noFill/>
          <a:ln cap="flat" cmpd="sng" w="9525">
            <a:solidFill>
              <a:srgbClr val="000000"/>
            </a:solidFill>
            <a:prstDash val="solid"/>
            <a:round/>
            <a:headEnd len="sm" type="none" w="sm"/>
            <a:tailEnd len="sm" type="none" w="sm"/>
          </a:ln>
        </p:spPr>
        <p:txBody>
          <a:bodyPr anchor="t" anchorCtr="0" bIns="91425" lIns="91425" rIns="91425" spcFirstLastPara="1" tIns="91425" wrap="square">
            <a:spAutoFit/>
          </a:bodyPr>
          <a:lstStyle/>
          <a:p>
            <a:pPr algn="ctr" indent="0" lvl="0" marL="0" rtl="0">
              <a:spcBef>
                <a:spcPts val="0"/>
              </a:spcBef>
              <a:spcAft>
                <a:spcPts val="0"/>
              </a:spcAft>
              <a:buNone/>
            </a:pPr>
            <a:r>
              <a:rPr b="1" lang="en-IN" sz="1600">
                <a:latin typeface="Calibri"/>
                <a:ea typeface="Calibri"/>
                <a:cs typeface="Calibri"/>
                <a:sym typeface="Calibri"/>
              </a:rPr>
              <a:t>FOS (fatigue)</a:t>
            </a:r>
            <a:endParaRPr b="1" sz="1600">
              <a:latin typeface="Calibri"/>
              <a:ea typeface="Calibri"/>
              <a:cs typeface="Calibri"/>
              <a:sym typeface="Calibri"/>
            </a:endParaRPr>
          </a:p>
        </p:txBody>
      </p:sp>
      <p:sp>
        <p:nvSpPr>
          <p:cNvPr id="11" name="Google Shape;129;p15">
            <a:extLst>
              <a:ext uri="{FF2B5EF4-FFF2-40B4-BE49-F238E27FC236}">
                <a16:creationId xmlns:a16="http://schemas.microsoft.com/office/drawing/2014/main" id="{D1D02A03-77E2-4AA6-968F-49E841D48E01}"/>
              </a:ext>
            </a:extLst>
          </p:cNvPr>
          <p:cNvSpPr txBox="1"/>
          <p:nvPr/>
        </p:nvSpPr>
        <p:spPr>
          <a:xfrm>
            <a:off x="11467643" y="6288258"/>
            <a:ext cx="548640" cy="430887"/>
          </a:xfrm>
          <a:prstGeom prst="rect">
            <a:avLst/>
          </a:prstGeom>
          <a:solidFill>
            <a:srgbClr val="8DA9DB"/>
          </a:solidFill>
          <a:ln cap="flat" cmpd="sng" w="9525">
            <a:solidFill>
              <a:schemeClr val="dk1"/>
            </a:solidFill>
            <a:prstDash val="solid"/>
            <a:round/>
            <a:headEnd len="sm" type="none" w="sm"/>
            <a:tailEnd len="sm" type="none" w="sm"/>
          </a:ln>
        </p:spPr>
        <p:txBody>
          <a:bodyPr anchor="t" anchorCtr="0" bIns="45700" lIns="91425" rIns="91425" spcFirstLastPara="1" tIns="45700" wrap="square">
            <a:spAutoFit/>
          </a:bodyPr>
          <a:lstStyle/>
          <a:p>
            <a:pPr algn="ctr" indent="0" lvl="0" marL="0" marR="0" rtl="0">
              <a:spcBef>
                <a:spcPts val="0"/>
              </a:spcBef>
              <a:spcAft>
                <a:spcPts val="0"/>
              </a:spcAft>
              <a:buNone/>
            </a:pPr>
            <a:r>
              <a:rPr b="1" cap="none" dirty="0" i="0" lang="en-IN" strike="noStrike" sz="1100" u="none">
                <a:solidFill>
                  <a:schemeClr val="dk1"/>
                </a:solidFill>
                <a:latin typeface="Calibri"/>
                <a:ea typeface="Calibri"/>
                <a:cs typeface="Calibri"/>
                <a:sym typeface="Calibri"/>
              </a:rPr>
              <a:t>Page </a:t>
            </a:r>
            <a:r>
              <a:rPr b="1" dirty="0" lang="en-IN" sz="1100">
                <a:solidFill>
                  <a:schemeClr val="dk1"/>
                </a:solidFill>
                <a:latin typeface="Calibri"/>
                <a:ea typeface="Calibri"/>
                <a:cs typeface="Calibri"/>
                <a:sym typeface="Calibri"/>
              </a:rPr>
              <a:t>4</a:t>
            </a:r>
            <a:r>
              <a:rPr b="1" cap="none" dirty="0" i="0" lang="en-IN" strike="noStrike" sz="1100" u="none">
                <a:solidFill>
                  <a:schemeClr val="dk1"/>
                </a:solidFill>
                <a:latin typeface="Calibri"/>
                <a:ea typeface="Calibri"/>
                <a:cs typeface="Calibri"/>
                <a:sym typeface="Calibri"/>
              </a:rPr>
              <a:t>.2</a:t>
            </a:r>
            <a:endParaRPr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17"/>
          <p:cNvSpPr txBox="1">
            <a:spLocks noGrp="1"/>
          </p:cNvSpPr>
          <p:nvPr>
            <p:ph type="title"/>
          </p:nvPr>
        </p:nvSpPr>
        <p:spPr>
          <a:xfrm>
            <a:off x="2193966" y="72570"/>
            <a:ext cx="7574148" cy="682171"/>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2800"/>
              <a:buFont typeface="Calibri"/>
              <a:buNone/>
            </a:pPr>
            <a:r>
              <a:rPr lang="en-IN" sz="2800" b="1" u="sng">
                <a:latin typeface="Calibri"/>
                <a:ea typeface="Calibri"/>
                <a:cs typeface="Calibri"/>
                <a:sym typeface="Calibri"/>
              </a:rPr>
              <a:t>Impact Load Calculation</a:t>
            </a:r>
            <a:endParaRPr/>
          </a:p>
        </p:txBody>
      </p:sp>
      <p:sp>
        <p:nvSpPr>
          <p:cNvPr id="155" name="Google Shape;155;p17"/>
          <p:cNvSpPr txBox="1"/>
          <p:nvPr/>
        </p:nvSpPr>
        <p:spPr>
          <a:xfrm>
            <a:off x="11467643" y="6288258"/>
            <a:ext cx="548640" cy="430887"/>
          </a:xfrm>
          <a:prstGeom prst="rect">
            <a:avLst/>
          </a:prstGeom>
          <a:solidFill>
            <a:srgbClr val="8DA9DB"/>
          </a:solidFill>
          <a:ln w="9525"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1100" b="1" i="0" u="none" strike="noStrike" cap="none">
                <a:solidFill>
                  <a:schemeClr val="dk1"/>
                </a:solidFill>
                <a:latin typeface="Calibri"/>
                <a:ea typeface="Calibri"/>
                <a:cs typeface="Calibri"/>
                <a:sym typeface="Calibri"/>
              </a:rPr>
              <a:t>Page 2</a:t>
            </a:r>
            <a:endParaRPr/>
          </a:p>
        </p:txBody>
      </p:sp>
      <p:sp>
        <p:nvSpPr>
          <p:cNvPr id="156" name="Google Shape;156;p17"/>
          <p:cNvSpPr txBox="1"/>
          <p:nvPr/>
        </p:nvSpPr>
        <p:spPr>
          <a:xfrm>
            <a:off x="422575" y="811463"/>
            <a:ext cx="11513100" cy="1980300"/>
          </a:xfrm>
          <a:prstGeom prst="rect">
            <a:avLst/>
          </a:prstGeom>
          <a:noFill/>
          <a:ln>
            <a:noFill/>
          </a:ln>
        </p:spPr>
        <p:txBody>
          <a:bodyPr spcFirstLastPara="1" wrap="square" lIns="91425" tIns="45700" rIns="91425" bIns="45700" anchor="t" anchorCtr="0">
            <a:spAutoFit/>
          </a:bodyPr>
          <a:lstStyle/>
          <a:p>
            <a:pPr marL="0" marR="0" lvl="0" indent="0" algn="l" rtl="0">
              <a:lnSpc>
                <a:spcPct val="115000"/>
              </a:lnSpc>
              <a:spcBef>
                <a:spcPts val="0"/>
              </a:spcBef>
              <a:spcAft>
                <a:spcPts val="0"/>
              </a:spcAft>
              <a:buNone/>
            </a:pPr>
            <a:r>
              <a:rPr lang="en-IN" sz="1900" b="1">
                <a:solidFill>
                  <a:schemeClr val="dk1"/>
                </a:solidFill>
                <a:latin typeface="Calibri"/>
                <a:ea typeface="Calibri"/>
                <a:cs typeface="Calibri"/>
                <a:sym typeface="Calibri"/>
              </a:rPr>
              <a:t>APPROACH</a:t>
            </a:r>
            <a:endParaRPr sz="1900" b="1">
              <a:solidFill>
                <a:schemeClr val="dk1"/>
              </a:solidFill>
              <a:latin typeface="Calibri"/>
              <a:ea typeface="Calibri"/>
              <a:cs typeface="Calibri"/>
              <a:sym typeface="Calibri"/>
            </a:endParaRPr>
          </a:p>
          <a:p>
            <a:pPr marL="0" marR="0" lvl="0" indent="0" algn="l" rtl="0">
              <a:lnSpc>
                <a:spcPct val="115000"/>
              </a:lnSpc>
              <a:spcBef>
                <a:spcPts val="0"/>
              </a:spcBef>
              <a:spcAft>
                <a:spcPts val="0"/>
              </a:spcAft>
              <a:buNone/>
            </a:pPr>
            <a:r>
              <a:rPr lang="en-IN" sz="1800">
                <a:solidFill>
                  <a:schemeClr val="dk1"/>
                </a:solidFill>
                <a:latin typeface="Calibri"/>
                <a:ea typeface="Calibri"/>
                <a:cs typeface="Calibri"/>
                <a:sym typeface="Calibri"/>
              </a:rPr>
              <a:t>An iterative approach was undertaken to find the Equivalent Stress, Strain , Total deformation, Factor of Safety, Fatigue life and FoS of the Efficycle frame. To obtain precise results the mesh size was decided by performing repetitive analyses, on the same model with each successive analysis having a smaller element size, until the results were similar in magnitude. The following graph (</a:t>
            </a:r>
            <a:r>
              <a:rPr lang="en-IN" sz="1800" i="1">
                <a:solidFill>
                  <a:schemeClr val="dk1"/>
                </a:solidFill>
                <a:latin typeface="Calibri"/>
                <a:ea typeface="Calibri"/>
                <a:cs typeface="Calibri"/>
                <a:sym typeface="Calibri"/>
              </a:rPr>
              <a:t>fig.1</a:t>
            </a:r>
            <a:r>
              <a:rPr lang="en-IN" sz="1800">
                <a:solidFill>
                  <a:schemeClr val="dk1"/>
                </a:solidFill>
                <a:latin typeface="Calibri"/>
                <a:ea typeface="Calibri"/>
                <a:cs typeface="Calibri"/>
                <a:sym typeface="Calibri"/>
              </a:rPr>
              <a:t>) denotes the FoS against mesh element size. Since, the FoS results for 8mm and 10mm element size were similar, the succeeding analyses were performed on 8mm quadratic mesh element size.</a:t>
            </a:r>
            <a:endParaRPr sz="1800">
              <a:solidFill>
                <a:schemeClr val="dk1"/>
              </a:solidFill>
              <a:latin typeface="Calibri"/>
              <a:ea typeface="Calibri"/>
              <a:cs typeface="Calibri"/>
              <a:sym typeface="Calibri"/>
            </a:endParaRPr>
          </a:p>
        </p:txBody>
      </p:sp>
      <p:sp>
        <p:nvSpPr>
          <p:cNvPr id="157" name="Google Shape;157;p17"/>
          <p:cNvSpPr txBox="1"/>
          <p:nvPr/>
        </p:nvSpPr>
        <p:spPr>
          <a:xfrm>
            <a:off x="5392200" y="2848500"/>
            <a:ext cx="6799800" cy="39051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a:buNone/>
            </a:pPr>
            <a:r>
              <a:rPr lang="en-IN" sz="1800" dirty="0">
                <a:solidFill>
                  <a:schemeClr val="dk1"/>
                </a:solidFill>
                <a:latin typeface="Calibri"/>
                <a:ea typeface="Calibri"/>
                <a:cs typeface="Calibri"/>
                <a:sym typeface="Calibri"/>
              </a:rPr>
              <a:t>To decide the magnitude of force acting on the chassis, the only reliable input parameters were: </a:t>
            </a:r>
            <a:endParaRPr sz="1800" dirty="0">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r>
              <a:rPr lang="en-IN" sz="1800" dirty="0" err="1">
                <a:solidFill>
                  <a:schemeClr val="dk1"/>
                </a:solidFill>
                <a:latin typeface="Calibri"/>
                <a:ea typeface="Calibri"/>
                <a:cs typeface="Calibri"/>
                <a:sym typeface="Calibri"/>
              </a:rPr>
              <a:t>i</a:t>
            </a:r>
            <a:r>
              <a:rPr lang="en-IN" sz="1800" dirty="0">
                <a:solidFill>
                  <a:schemeClr val="dk1"/>
                </a:solidFill>
                <a:latin typeface="Calibri"/>
                <a:ea typeface="Calibri"/>
                <a:cs typeface="Calibri"/>
                <a:sym typeface="Calibri"/>
              </a:rPr>
              <a:t>) </a:t>
            </a:r>
            <a:r>
              <a:rPr lang="en-IN" sz="1800" b="1" dirty="0">
                <a:solidFill>
                  <a:schemeClr val="dk1"/>
                </a:solidFill>
                <a:latin typeface="Calibri"/>
                <a:ea typeface="Calibri"/>
                <a:cs typeface="Calibri"/>
                <a:sym typeface="Calibri"/>
              </a:rPr>
              <a:t>Acceleration of the Vehicle</a:t>
            </a:r>
            <a:r>
              <a:rPr lang="en-IN" sz="1800" dirty="0">
                <a:solidFill>
                  <a:schemeClr val="dk1"/>
                </a:solidFill>
                <a:latin typeface="Calibri"/>
                <a:ea typeface="Calibri"/>
                <a:cs typeface="Calibri"/>
                <a:sym typeface="Calibri"/>
              </a:rPr>
              <a:t>: The force acting on the chassis is directly proportional to the acceleration of the vehicle (</a:t>
            </a:r>
            <a:r>
              <a:rPr lang="en-IN" sz="1800" i="1" dirty="0">
                <a:solidFill>
                  <a:schemeClr val="dk1"/>
                </a:solidFill>
                <a:latin typeface="Calibri"/>
                <a:ea typeface="Calibri"/>
                <a:cs typeface="Calibri"/>
                <a:sym typeface="Calibri"/>
              </a:rPr>
              <a:t>before impact - accumulating kinetic energy</a:t>
            </a:r>
            <a:r>
              <a:rPr lang="en-IN" sz="1800" dirty="0">
                <a:solidFill>
                  <a:schemeClr val="dk1"/>
                </a:solidFill>
                <a:latin typeface="Calibri"/>
                <a:ea typeface="Calibri"/>
                <a:cs typeface="Calibri"/>
                <a:sym typeface="Calibri"/>
              </a:rPr>
              <a:t>) or deceleration after impact (</a:t>
            </a:r>
            <a:r>
              <a:rPr lang="en-IN" sz="1800" i="1" dirty="0">
                <a:solidFill>
                  <a:schemeClr val="dk1"/>
                </a:solidFill>
                <a:latin typeface="Calibri"/>
                <a:ea typeface="Calibri"/>
                <a:cs typeface="Calibri"/>
                <a:sym typeface="Calibri"/>
              </a:rPr>
              <a:t>conversion of kinetic energy into deformation - depends on impact time</a:t>
            </a:r>
            <a:r>
              <a:rPr lang="en-IN" sz="1800" dirty="0">
                <a:solidFill>
                  <a:schemeClr val="dk1"/>
                </a:solidFill>
                <a:latin typeface="Calibri"/>
                <a:ea typeface="Calibri"/>
                <a:cs typeface="Calibri"/>
                <a:sym typeface="Calibri"/>
              </a:rPr>
              <a:t>). In any case, the acceleration was divided into ‘G forces’ and was decided based on the application of force.</a:t>
            </a:r>
            <a:endParaRPr sz="1800" dirty="0">
              <a:solidFill>
                <a:schemeClr val="dk1"/>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IN" sz="1800" dirty="0">
                <a:solidFill>
                  <a:schemeClr val="dk1"/>
                </a:solidFill>
                <a:latin typeface="Calibri"/>
                <a:ea typeface="Calibri"/>
                <a:cs typeface="Calibri"/>
                <a:sym typeface="Calibri"/>
              </a:rPr>
              <a:t>ii) </a:t>
            </a:r>
            <a:r>
              <a:rPr lang="en-IN" sz="1800" b="1" dirty="0">
                <a:solidFill>
                  <a:schemeClr val="dk1"/>
                </a:solidFill>
                <a:latin typeface="Calibri"/>
                <a:ea typeface="Calibri"/>
                <a:cs typeface="Calibri"/>
                <a:sym typeface="Calibri"/>
              </a:rPr>
              <a:t>Impact Time</a:t>
            </a:r>
            <a:r>
              <a:rPr lang="en-IN" sz="1800" dirty="0">
                <a:solidFill>
                  <a:schemeClr val="dk1"/>
                </a:solidFill>
                <a:latin typeface="Calibri"/>
                <a:ea typeface="Calibri"/>
                <a:cs typeface="Calibri"/>
                <a:sym typeface="Calibri"/>
              </a:rPr>
              <a:t>: The impact time was assumed to be around 0.3 seconds based on different crash tests and real life scenarios in the automotive province.</a:t>
            </a:r>
            <a:endParaRPr sz="1800" dirty="0">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endParaRPr dirty="0">
              <a:latin typeface="Calibri"/>
              <a:ea typeface="Calibri"/>
              <a:cs typeface="Calibri"/>
              <a:sym typeface="Calibri"/>
            </a:endParaRPr>
          </a:p>
        </p:txBody>
      </p:sp>
      <p:pic>
        <p:nvPicPr>
          <p:cNvPr id="158" name="Google Shape;158;p17"/>
          <p:cNvPicPr preferRelativeResize="0"/>
          <p:nvPr/>
        </p:nvPicPr>
        <p:blipFill>
          <a:blip r:embed="rId3">
            <a:alphaModFix/>
          </a:blip>
          <a:stretch>
            <a:fillRect/>
          </a:stretch>
        </p:blipFill>
        <p:spPr>
          <a:xfrm>
            <a:off x="502325" y="3102375"/>
            <a:ext cx="4817224" cy="3078373"/>
          </a:xfrm>
          <a:prstGeom prst="rect">
            <a:avLst/>
          </a:prstGeom>
          <a:noFill/>
          <a:ln w="19050" cap="flat" cmpd="sng">
            <a:solidFill>
              <a:schemeClr val="dk2"/>
            </a:solidFill>
            <a:prstDash val="solid"/>
            <a:round/>
            <a:headEnd type="none" w="sm" len="sm"/>
            <a:tailEnd type="none" w="sm" len="sm"/>
          </a:ln>
        </p:spPr>
      </p:pic>
    </p:spTree>
  </p:cSld>
  <p:clrMapOvr>
    <a:masterClrMapping/>
  </p:clrMapOvr>
</p:sld>
</file>

<file path=ppt/slides/slide50.xml><?xml version="1.0" encoding="utf-8"?>
<p:sld xmlns:p="http://schemas.openxmlformats.org/presentationml/2006/main" xmlns:a="http://schemas.openxmlformats.org/drawingml/2006/main" xmlns:r="http://schemas.openxmlformats.org/officeDocument/2006/relationships">
  <p:cSld>
    <p:spTree>
      <p:nvGrpSpPr>
        <p:cNvPr id="1" name="Shape 651"/>
        <p:cNvGrpSpPr/>
        <p:nvPr/>
      </p:nvGrpSpPr>
      <p:grpSpPr>
        <a:xfrm>
          <a:off x="0" y="0"/>
          <a:ext cx="0" cy="0"/>
          <a:chOff x="0" y="0"/>
          <a:chExt cx="0" cy="0"/>
        </a:xfrm>
      </p:grpSpPr>
      <p:sp>
        <p:nvSpPr>
          <p:cNvPr id="652" name="Google Shape;652;p62"/>
          <p:cNvSpPr txBox="1">
            <a:spLocks noGrp="1"/>
          </p:cNvSpPr>
          <p:nvPr>
            <p:ph type="title"/>
          </p:nvPr>
        </p:nvSpPr>
        <p:spPr>
          <a:xfrm>
            <a:off x="1454325" y="298150"/>
            <a:ext cx="4031700" cy="1429800"/>
          </a:xfrm>
          <a:prstGeom prst="rect">
            <a:avLst/>
          </a:prstGeom>
        </p:spPr>
        <p:txBody>
          <a:bodyPr anchor="ctr" anchorCtr="0" bIns="45700" lIns="91425" rIns="91425" spcFirstLastPara="1" tIns="45700" wrap="square">
            <a:normAutofit/>
          </a:bodyPr>
          <a:lstStyle/>
          <a:p>
            <a:pPr algn="l" indent="0" lvl="0" marL="0" rtl="0">
              <a:spcBef>
                <a:spcPts val="0"/>
              </a:spcBef>
              <a:spcAft>
                <a:spcPts val="0"/>
              </a:spcAft>
              <a:buNone/>
            </a:pPr>
            <a:r>
              <a:rPr b="1" lang="en-IN" sz="1800">
                <a:solidFill>
                  <a:srgbClr val="000000"/>
                </a:solidFill>
              </a:rPr>
              <a:t>FRONT SUSPENSION (Iteration 2)</a:t>
            </a:r>
            <a:endParaRPr b="1" sz="1800">
              <a:solidFill>
                <a:srgbClr val="000000"/>
              </a:solidFill>
            </a:endParaRPr>
          </a:p>
          <a:p>
            <a:pPr algn="l" indent="0" lvl="0" marL="0" rtl="0">
              <a:spcBef>
                <a:spcPts val="0"/>
              </a:spcBef>
              <a:spcAft>
                <a:spcPts val="0"/>
              </a:spcAft>
              <a:buNone/>
            </a:pPr>
            <a:endParaRPr b="1" sz="1800">
              <a:solidFill>
                <a:srgbClr val="000000"/>
              </a:solidFill>
            </a:endParaRPr>
          </a:p>
          <a:p>
            <a:pPr algn="l" indent="0" lvl="0" marL="0" rtl="0">
              <a:spcBef>
                <a:spcPts val="0"/>
              </a:spcBef>
              <a:spcAft>
                <a:spcPts val="0"/>
              </a:spcAft>
              <a:buNone/>
            </a:pPr>
            <a:r>
              <a:rPr b="1" lang="en-IN" sz="1800" u="sng">
                <a:solidFill>
                  <a:srgbClr val="000000"/>
                </a:solidFill>
              </a:rPr>
              <a:t>Pre - processing</a:t>
            </a:r>
            <a:endParaRPr b="1" sz="1800" u="sng">
              <a:solidFill>
                <a:srgbClr val="000000"/>
              </a:solidFill>
            </a:endParaRPr>
          </a:p>
          <a:p>
            <a:pPr algn="l" indent="0" lvl="0" marL="0" rtl="0">
              <a:spcBef>
                <a:spcPts val="0"/>
              </a:spcBef>
              <a:spcAft>
                <a:spcPts val="0"/>
              </a:spcAft>
              <a:buNone/>
            </a:pPr>
            <a:endParaRPr b="1" sz="1800" u="sng">
              <a:solidFill>
                <a:srgbClr val="000000"/>
              </a:solidFill>
            </a:endParaRPr>
          </a:p>
          <a:p>
            <a:pPr algn="l" indent="0" lvl="0" marL="0" rtl="0">
              <a:spcBef>
                <a:spcPts val="0"/>
              </a:spcBef>
              <a:spcAft>
                <a:spcPts val="0"/>
              </a:spcAft>
              <a:buNone/>
            </a:pPr>
            <a:endParaRPr b="1" sz="1800" u="sng">
              <a:solidFill>
                <a:srgbClr val="000000"/>
              </a:solidFill>
            </a:endParaRPr>
          </a:p>
        </p:txBody>
      </p:sp>
      <p:pic>
        <p:nvPicPr>
          <p:cNvPr id="653" name="Google Shape;653;p62"/>
          <p:cNvPicPr preferRelativeResize="0"/>
          <p:nvPr/>
        </p:nvPicPr>
        <p:blipFill rotWithShape="1">
          <a:blip r:embed="rId3">
            <a:alphaModFix/>
          </a:blip>
          <a:srcRect b="-61"/>
          <a:stretch/>
        </p:blipFill>
        <p:spPr>
          <a:xfrm>
            <a:off x="2384225" y="1366250"/>
            <a:ext cx="7742050" cy="4446975"/>
          </a:xfrm>
          <a:prstGeom prst="rect">
            <a:avLst/>
          </a:prstGeom>
          <a:noFill/>
          <a:ln cap="flat" cmpd="sng" w="28575">
            <a:solidFill>
              <a:schemeClr val="dk2"/>
            </a:solidFill>
            <a:prstDash val="solid"/>
            <a:round/>
            <a:headEnd len="sm" type="none" w="sm"/>
            <a:tailEnd len="sm" type="none" w="sm"/>
          </a:ln>
        </p:spPr>
      </p:pic>
      <p:sp>
        <p:nvSpPr>
          <p:cNvPr id="654" name="Google Shape;654;p62"/>
          <p:cNvSpPr txBox="1"/>
          <p:nvPr/>
        </p:nvSpPr>
        <p:spPr>
          <a:xfrm>
            <a:off x="4239400" y="5983325"/>
            <a:ext cx="4031700" cy="400200"/>
          </a:xfrm>
          <a:prstGeom prst="rect">
            <a:avLst/>
          </a:prstGeom>
          <a:noFill/>
          <a:ln>
            <a:noFill/>
          </a:ln>
        </p:spPr>
        <p:txBody>
          <a:bodyPr anchor="ctr" anchorCtr="0" bIns="91425" lIns="91425" rIns="91425" spcFirstLastPara="1" tIns="91425" wrap="square">
            <a:noAutofit/>
          </a:bodyPr>
          <a:lstStyle/>
          <a:p>
            <a:pPr algn="ctr" indent="0" lvl="0" marL="0" rtl="0">
              <a:spcBef>
                <a:spcPts val="0"/>
              </a:spcBef>
              <a:spcAft>
                <a:spcPts val="0"/>
              </a:spcAft>
              <a:buNone/>
            </a:pPr>
            <a:r>
              <a:rPr b="1" lang="en-IN" sz="1700">
                <a:latin typeface="Calibri"/>
                <a:ea typeface="Calibri"/>
                <a:cs typeface="Calibri"/>
                <a:sym typeface="Calibri"/>
              </a:rPr>
              <a:t>Loading and Boundary Conditions</a:t>
            </a:r>
            <a:endParaRPr b="1" sz="1700">
              <a:latin typeface="Calibri"/>
              <a:ea typeface="Calibri"/>
              <a:cs typeface="Calibri"/>
              <a:sym typeface="Calibri"/>
            </a:endParaRPr>
          </a:p>
        </p:txBody>
      </p:sp>
      <p:sp>
        <p:nvSpPr>
          <p:cNvPr id="5" name="Google Shape;129;p15">
            <a:extLst>
              <a:ext uri="{FF2B5EF4-FFF2-40B4-BE49-F238E27FC236}">
                <a16:creationId xmlns:a16="http://schemas.microsoft.com/office/drawing/2014/main" id="{0806C749-90C3-4FBC-AD51-1B94792BC8C4}"/>
              </a:ext>
            </a:extLst>
          </p:cNvPr>
          <p:cNvSpPr txBox="1"/>
          <p:nvPr/>
        </p:nvSpPr>
        <p:spPr>
          <a:xfrm>
            <a:off x="11467643" y="6288258"/>
            <a:ext cx="548640" cy="430847"/>
          </a:xfrm>
          <a:prstGeom prst="rect">
            <a:avLst/>
          </a:prstGeom>
          <a:solidFill>
            <a:srgbClr val="8DA9DB"/>
          </a:solidFill>
          <a:ln cap="flat" cmpd="sng" w="9525">
            <a:solidFill>
              <a:schemeClr val="dk1"/>
            </a:solidFill>
            <a:prstDash val="solid"/>
            <a:round/>
            <a:headEnd len="sm" type="none" w="sm"/>
            <a:tailEnd len="sm" type="none" w="sm"/>
          </a:ln>
        </p:spPr>
        <p:txBody>
          <a:bodyPr anchor="t" anchorCtr="0" bIns="45700" lIns="91425" rIns="91425" spcFirstLastPara="1" tIns="45700" wrap="square">
            <a:spAutoFit/>
          </a:bodyPr>
          <a:lstStyle/>
          <a:p>
            <a:pPr algn="ctr" indent="0" lvl="0" marL="0" marR="0" rtl="0">
              <a:spcBef>
                <a:spcPts val="0"/>
              </a:spcBef>
              <a:spcAft>
                <a:spcPts val="0"/>
              </a:spcAft>
              <a:buNone/>
            </a:pPr>
            <a:r>
              <a:rPr b="1" cap="none" dirty="0" i="0" lang="en-IN" strike="noStrike" sz="1100" u="none">
                <a:solidFill>
                  <a:schemeClr val="dk1"/>
                </a:solidFill>
                <a:latin typeface="Calibri"/>
                <a:ea typeface="Calibri"/>
                <a:cs typeface="Calibri"/>
                <a:sym typeface="Calibri"/>
              </a:rPr>
              <a:t>Page 4.3</a:t>
            </a:r>
          </a:p>
        </p:txBody>
      </p:sp>
    </p:spTree>
  </p:cSld>
  <p:clrMapOvr>
    <a:masterClrMapping/>
  </p:clrMapOvr>
</p:sld>
</file>

<file path=ppt/slides/slide51.xml><?xml version="1.0" encoding="utf-8"?>
<p:sld xmlns:p="http://schemas.openxmlformats.org/presentationml/2006/main" xmlns:a="http://schemas.openxmlformats.org/drawingml/2006/main" xmlns:r="http://schemas.openxmlformats.org/officeDocument/2006/relationships">
  <p:cSld>
    <p:spTree>
      <p:nvGrpSpPr>
        <p:cNvPr id="1" name="Shape 659"/>
        <p:cNvGrpSpPr/>
        <p:nvPr/>
      </p:nvGrpSpPr>
      <p:grpSpPr>
        <a:xfrm>
          <a:off x="0" y="0"/>
          <a:ext cx="0" cy="0"/>
          <a:chOff x="0" y="0"/>
          <a:chExt cx="0" cy="0"/>
        </a:xfrm>
      </p:grpSpPr>
      <p:sp>
        <p:nvSpPr>
          <p:cNvPr id="660" name="Google Shape;660;p63"/>
          <p:cNvSpPr txBox="1">
            <a:spLocks noGrp="1"/>
          </p:cNvSpPr>
          <p:nvPr>
            <p:ph type="title"/>
          </p:nvPr>
        </p:nvSpPr>
        <p:spPr>
          <a:xfrm>
            <a:off x="1454350" y="0"/>
            <a:ext cx="4579500" cy="1221900"/>
          </a:xfrm>
          <a:prstGeom prst="rect">
            <a:avLst/>
          </a:prstGeom>
        </p:spPr>
        <p:txBody>
          <a:bodyPr anchor="ctr" anchorCtr="0" bIns="45700" lIns="91425" rIns="91425" spcFirstLastPara="1" tIns="45700" wrap="square">
            <a:normAutofit/>
          </a:bodyPr>
          <a:lstStyle/>
          <a:p>
            <a:pPr algn="l" indent="0" lvl="0" marL="0" rtl="0">
              <a:spcBef>
                <a:spcPts val="0"/>
              </a:spcBef>
              <a:spcAft>
                <a:spcPts val="0"/>
              </a:spcAft>
              <a:buClr>
                <a:schemeClr val="dk1"/>
              </a:buClr>
              <a:buSzPts val="1100"/>
              <a:buFont typeface="Arial"/>
              <a:buNone/>
            </a:pPr>
            <a:r>
              <a:rPr b="1" lang="en-IN" sz="1800"/>
              <a:t>FRONT SUSPENSION (Iteration 2)</a:t>
            </a:r>
            <a:endParaRPr b="1" sz="1800"/>
          </a:p>
          <a:p>
            <a:pPr algn="l" indent="0" lvl="0" marL="0" rtl="0">
              <a:spcBef>
                <a:spcPts val="0"/>
              </a:spcBef>
              <a:spcAft>
                <a:spcPts val="0"/>
              </a:spcAft>
              <a:buNone/>
            </a:pPr>
            <a:endParaRPr b="1" sz="1800"/>
          </a:p>
          <a:p>
            <a:pPr algn="l" indent="0" lvl="0" marL="0" rtl="0">
              <a:spcBef>
                <a:spcPts val="0"/>
              </a:spcBef>
              <a:spcAft>
                <a:spcPts val="0"/>
              </a:spcAft>
              <a:buNone/>
            </a:pPr>
            <a:r>
              <a:rPr b="1" lang="en-IN" sz="1800" u="sng"/>
              <a:t>Post- processing:</a:t>
            </a:r>
            <a:endParaRPr b="1" sz="1800" u="sng"/>
          </a:p>
        </p:txBody>
      </p:sp>
      <p:pic>
        <p:nvPicPr>
          <p:cNvPr id="661" name="Google Shape;661;p63"/>
          <p:cNvPicPr preferRelativeResize="0"/>
          <p:nvPr/>
        </p:nvPicPr>
        <p:blipFill>
          <a:blip r:embed="rId3">
            <a:alphaModFix/>
          </a:blip>
          <a:stretch>
            <a:fillRect/>
          </a:stretch>
        </p:blipFill>
        <p:spPr>
          <a:xfrm>
            <a:off x="420300" y="1339449"/>
            <a:ext cx="3397150" cy="2477875"/>
          </a:xfrm>
          <a:prstGeom prst="rect">
            <a:avLst/>
          </a:prstGeom>
          <a:noFill/>
          <a:ln cap="flat" cmpd="sng" w="28575">
            <a:solidFill>
              <a:schemeClr val="dk2"/>
            </a:solidFill>
            <a:prstDash val="solid"/>
            <a:round/>
            <a:headEnd len="sm" type="none" w="sm"/>
            <a:tailEnd len="sm" type="none" w="sm"/>
          </a:ln>
        </p:spPr>
      </p:pic>
      <p:pic>
        <p:nvPicPr>
          <p:cNvPr id="662" name="Google Shape;662;p63"/>
          <p:cNvPicPr preferRelativeResize="0"/>
          <p:nvPr/>
        </p:nvPicPr>
        <p:blipFill>
          <a:blip r:embed="rId4">
            <a:alphaModFix/>
          </a:blip>
          <a:stretch>
            <a:fillRect/>
          </a:stretch>
        </p:blipFill>
        <p:spPr>
          <a:xfrm>
            <a:off x="457850" y="4205875"/>
            <a:ext cx="3305900" cy="2303875"/>
          </a:xfrm>
          <a:prstGeom prst="rect">
            <a:avLst/>
          </a:prstGeom>
          <a:noFill/>
          <a:ln cap="flat" cmpd="sng" w="28575">
            <a:solidFill>
              <a:schemeClr val="dk2"/>
            </a:solidFill>
            <a:prstDash val="solid"/>
            <a:round/>
            <a:headEnd len="sm" type="none" w="sm"/>
            <a:tailEnd len="sm" type="none" w="sm"/>
          </a:ln>
        </p:spPr>
      </p:pic>
      <p:pic>
        <p:nvPicPr>
          <p:cNvPr id="663" name="Google Shape;663;p63"/>
          <p:cNvPicPr preferRelativeResize="0"/>
          <p:nvPr/>
        </p:nvPicPr>
        <p:blipFill rotWithShape="1">
          <a:blip r:embed="rId5">
            <a:alphaModFix/>
          </a:blip>
          <a:srcRect l="-60" r="-30"/>
          <a:stretch/>
        </p:blipFill>
        <p:spPr>
          <a:xfrm>
            <a:off x="8224250" y="1254025"/>
            <a:ext cx="3604200" cy="2477875"/>
          </a:xfrm>
          <a:prstGeom prst="rect">
            <a:avLst/>
          </a:prstGeom>
          <a:noFill/>
          <a:ln cap="flat" cmpd="sng" w="28575">
            <a:solidFill>
              <a:schemeClr val="dk2"/>
            </a:solidFill>
            <a:prstDash val="solid"/>
            <a:round/>
            <a:headEnd len="sm" type="none" w="sm"/>
            <a:tailEnd len="sm" type="none" w="sm"/>
          </a:ln>
        </p:spPr>
      </p:pic>
      <p:pic>
        <p:nvPicPr>
          <p:cNvPr id="664" name="Google Shape;664;p63"/>
          <p:cNvPicPr preferRelativeResize="0"/>
          <p:nvPr/>
        </p:nvPicPr>
        <p:blipFill rotWithShape="1">
          <a:blip r:embed="rId6">
            <a:alphaModFix/>
          </a:blip>
          <a:srcRect r="41"/>
          <a:stretch/>
        </p:blipFill>
        <p:spPr>
          <a:xfrm>
            <a:off x="8224250" y="4205875"/>
            <a:ext cx="3604200" cy="2303875"/>
          </a:xfrm>
          <a:prstGeom prst="rect">
            <a:avLst/>
          </a:prstGeom>
          <a:noFill/>
          <a:ln cap="flat" cmpd="sng" w="28575">
            <a:solidFill>
              <a:schemeClr val="dk2"/>
            </a:solidFill>
            <a:prstDash val="solid"/>
            <a:round/>
            <a:headEnd len="sm" type="none" w="sm"/>
            <a:tailEnd len="sm" type="none" w="sm"/>
          </a:ln>
        </p:spPr>
      </p:pic>
      <p:sp>
        <p:nvSpPr>
          <p:cNvPr id="665" name="Google Shape;665;p63"/>
          <p:cNvSpPr txBox="1"/>
          <p:nvPr/>
        </p:nvSpPr>
        <p:spPr>
          <a:xfrm>
            <a:off x="3965375" y="3140225"/>
            <a:ext cx="1607100" cy="677100"/>
          </a:xfrm>
          <a:prstGeom prst="rect">
            <a:avLst/>
          </a:prstGeom>
          <a:noFill/>
          <a:ln cap="flat" cmpd="sng" w="9525">
            <a:solidFill>
              <a:srgbClr val="000000"/>
            </a:solidFill>
            <a:prstDash val="solid"/>
            <a:round/>
            <a:headEnd len="sm" type="none" w="sm"/>
            <a:tailEnd len="sm" type="none" w="sm"/>
          </a:ln>
        </p:spPr>
        <p:txBody>
          <a:bodyPr anchor="t" anchorCtr="0" bIns="91425" lIns="91425" rIns="91425" spcFirstLastPara="1" tIns="91425" wrap="square">
            <a:spAutoFit/>
          </a:bodyPr>
          <a:lstStyle/>
          <a:p>
            <a:pPr algn="ctr" indent="0" lvl="0" marL="0" rtl="0">
              <a:spcBef>
                <a:spcPts val="0"/>
              </a:spcBef>
              <a:spcAft>
                <a:spcPts val="0"/>
              </a:spcAft>
              <a:buNone/>
            </a:pPr>
            <a:r>
              <a:rPr b="1" lang="en-IN" sz="1600">
                <a:latin typeface="Calibri"/>
                <a:ea typeface="Calibri"/>
                <a:cs typeface="Calibri"/>
                <a:sym typeface="Calibri"/>
              </a:rPr>
              <a:t>Total Deformation</a:t>
            </a:r>
            <a:endParaRPr b="1" sz="1600">
              <a:latin typeface="Calibri"/>
              <a:ea typeface="Calibri"/>
              <a:cs typeface="Calibri"/>
              <a:sym typeface="Calibri"/>
            </a:endParaRPr>
          </a:p>
        </p:txBody>
      </p:sp>
      <p:sp>
        <p:nvSpPr>
          <p:cNvPr id="666" name="Google Shape;666;p63"/>
          <p:cNvSpPr txBox="1"/>
          <p:nvPr/>
        </p:nvSpPr>
        <p:spPr>
          <a:xfrm>
            <a:off x="3965375" y="6078650"/>
            <a:ext cx="1607100" cy="431100"/>
          </a:xfrm>
          <a:prstGeom prst="rect">
            <a:avLst/>
          </a:prstGeom>
          <a:noFill/>
          <a:ln cap="flat" cmpd="sng" w="9525">
            <a:solidFill>
              <a:srgbClr val="000000"/>
            </a:solidFill>
            <a:prstDash val="solid"/>
            <a:round/>
            <a:headEnd len="sm" type="none" w="sm"/>
            <a:tailEnd len="sm" type="none" w="sm"/>
          </a:ln>
        </p:spPr>
        <p:txBody>
          <a:bodyPr anchor="t" anchorCtr="0" bIns="91425" lIns="91425" rIns="91425" spcFirstLastPara="1" tIns="91425" wrap="square">
            <a:spAutoFit/>
          </a:bodyPr>
          <a:lstStyle/>
          <a:p>
            <a:pPr algn="ctr" indent="0" lvl="0" marL="0" rtl="0">
              <a:spcBef>
                <a:spcPts val="0"/>
              </a:spcBef>
              <a:spcAft>
                <a:spcPts val="0"/>
              </a:spcAft>
              <a:buNone/>
            </a:pPr>
            <a:r>
              <a:rPr b="1" lang="en-IN" sz="1600">
                <a:latin typeface="Calibri"/>
                <a:ea typeface="Calibri"/>
                <a:cs typeface="Calibri"/>
                <a:sym typeface="Calibri"/>
              </a:rPr>
              <a:t>Stress</a:t>
            </a:r>
            <a:endParaRPr b="1" sz="1600">
              <a:latin typeface="Calibri"/>
              <a:ea typeface="Calibri"/>
              <a:cs typeface="Calibri"/>
              <a:sym typeface="Calibri"/>
            </a:endParaRPr>
          </a:p>
        </p:txBody>
      </p:sp>
      <p:sp>
        <p:nvSpPr>
          <p:cNvPr id="667" name="Google Shape;667;p63"/>
          <p:cNvSpPr txBox="1"/>
          <p:nvPr/>
        </p:nvSpPr>
        <p:spPr>
          <a:xfrm>
            <a:off x="6523975" y="3300800"/>
            <a:ext cx="1434600" cy="431100"/>
          </a:xfrm>
          <a:prstGeom prst="rect">
            <a:avLst/>
          </a:prstGeom>
          <a:noFill/>
          <a:ln cap="flat" cmpd="sng" w="9525">
            <a:solidFill>
              <a:srgbClr val="000000"/>
            </a:solidFill>
            <a:prstDash val="solid"/>
            <a:round/>
            <a:headEnd len="sm" type="none" w="sm"/>
            <a:tailEnd len="sm" type="none" w="sm"/>
          </a:ln>
        </p:spPr>
        <p:txBody>
          <a:bodyPr anchor="t" anchorCtr="0" bIns="91425" lIns="91425" rIns="91425" spcFirstLastPara="1" tIns="91425" wrap="square">
            <a:spAutoFit/>
          </a:bodyPr>
          <a:lstStyle/>
          <a:p>
            <a:pPr algn="ctr" indent="0" lvl="0" marL="0" rtl="0">
              <a:spcBef>
                <a:spcPts val="0"/>
              </a:spcBef>
              <a:spcAft>
                <a:spcPts val="0"/>
              </a:spcAft>
              <a:buNone/>
            </a:pPr>
            <a:r>
              <a:rPr b="1" lang="en-IN" sz="1600">
                <a:latin typeface="Calibri"/>
                <a:ea typeface="Calibri"/>
                <a:cs typeface="Calibri"/>
                <a:sym typeface="Calibri"/>
              </a:rPr>
              <a:t>FOS (static)</a:t>
            </a:r>
            <a:endParaRPr b="1" sz="1600">
              <a:latin typeface="Calibri"/>
              <a:ea typeface="Calibri"/>
              <a:cs typeface="Calibri"/>
              <a:sym typeface="Calibri"/>
            </a:endParaRPr>
          </a:p>
        </p:txBody>
      </p:sp>
      <p:sp>
        <p:nvSpPr>
          <p:cNvPr id="668" name="Google Shape;668;p63"/>
          <p:cNvSpPr txBox="1"/>
          <p:nvPr/>
        </p:nvSpPr>
        <p:spPr>
          <a:xfrm>
            <a:off x="6523975" y="6078650"/>
            <a:ext cx="1434600" cy="431100"/>
          </a:xfrm>
          <a:prstGeom prst="rect">
            <a:avLst/>
          </a:prstGeom>
          <a:noFill/>
          <a:ln cap="flat" cmpd="sng" w="9525">
            <a:solidFill>
              <a:srgbClr val="000000"/>
            </a:solidFill>
            <a:prstDash val="solid"/>
            <a:round/>
            <a:headEnd len="sm" type="none" w="sm"/>
            <a:tailEnd len="sm" type="none" w="sm"/>
          </a:ln>
        </p:spPr>
        <p:txBody>
          <a:bodyPr anchor="t" anchorCtr="0" bIns="91425" lIns="91425" rIns="91425" spcFirstLastPara="1" tIns="91425" wrap="square">
            <a:spAutoFit/>
          </a:bodyPr>
          <a:lstStyle/>
          <a:p>
            <a:pPr algn="ctr" indent="0" lvl="0" marL="0" rtl="0">
              <a:spcBef>
                <a:spcPts val="0"/>
              </a:spcBef>
              <a:spcAft>
                <a:spcPts val="0"/>
              </a:spcAft>
              <a:buNone/>
            </a:pPr>
            <a:r>
              <a:rPr b="1" lang="en-IN" sz="1600">
                <a:latin typeface="Calibri"/>
                <a:ea typeface="Calibri"/>
                <a:cs typeface="Calibri"/>
                <a:sym typeface="Calibri"/>
              </a:rPr>
              <a:t>FOS (fatigue)</a:t>
            </a:r>
            <a:endParaRPr b="1" sz="1600">
              <a:latin typeface="Calibri"/>
              <a:ea typeface="Calibri"/>
              <a:cs typeface="Calibri"/>
              <a:sym typeface="Calibri"/>
            </a:endParaRPr>
          </a:p>
        </p:txBody>
      </p:sp>
      <p:sp>
        <p:nvSpPr>
          <p:cNvPr id="11" name="Google Shape;129;p15">
            <a:extLst>
              <a:ext uri="{FF2B5EF4-FFF2-40B4-BE49-F238E27FC236}">
                <a16:creationId xmlns:a16="http://schemas.microsoft.com/office/drawing/2014/main" id="{D11C09E3-FF03-4DBF-B9B0-33089CA50267}"/>
              </a:ext>
            </a:extLst>
          </p:cNvPr>
          <p:cNvSpPr txBox="1"/>
          <p:nvPr/>
        </p:nvSpPr>
        <p:spPr>
          <a:xfrm>
            <a:off x="11467643" y="6288258"/>
            <a:ext cx="548640" cy="430887"/>
          </a:xfrm>
          <a:prstGeom prst="rect">
            <a:avLst/>
          </a:prstGeom>
          <a:solidFill>
            <a:srgbClr val="8DA9DB"/>
          </a:solidFill>
          <a:ln cap="flat" cmpd="sng" w="9525">
            <a:solidFill>
              <a:schemeClr val="dk1"/>
            </a:solidFill>
            <a:prstDash val="solid"/>
            <a:round/>
            <a:headEnd len="sm" type="none" w="sm"/>
            <a:tailEnd len="sm" type="none" w="sm"/>
          </a:ln>
        </p:spPr>
        <p:txBody>
          <a:bodyPr anchor="t" anchorCtr="0" bIns="45700" lIns="91425" rIns="91425" spcFirstLastPara="1" tIns="45700" wrap="square">
            <a:spAutoFit/>
          </a:bodyPr>
          <a:lstStyle/>
          <a:p>
            <a:pPr algn="ctr" indent="0" lvl="0" marL="0" marR="0" rtl="0">
              <a:spcBef>
                <a:spcPts val="0"/>
              </a:spcBef>
              <a:spcAft>
                <a:spcPts val="0"/>
              </a:spcAft>
              <a:buNone/>
            </a:pPr>
            <a:r>
              <a:rPr b="1" cap="none" dirty="0" i="0" lang="en-IN" strike="noStrike" sz="1100" u="none">
                <a:solidFill>
                  <a:schemeClr val="dk1"/>
                </a:solidFill>
                <a:latin typeface="Calibri"/>
                <a:ea typeface="Calibri"/>
                <a:cs typeface="Calibri"/>
                <a:sym typeface="Calibri"/>
              </a:rPr>
              <a:t>Page 4.4</a:t>
            </a:r>
            <a:endParaRPr dirty="0"/>
          </a:p>
        </p:txBody>
      </p:sp>
    </p:spTree>
  </p:cSld>
  <p:clrMapOvr>
    <a:masterClrMapping/>
  </p:clrMapOvr>
</p:sld>
</file>

<file path=ppt/slides/slide52.xml><?xml version="1.0" encoding="utf-8"?>
<p:sld xmlns:p="http://schemas.openxmlformats.org/presentationml/2006/main" xmlns:a="http://schemas.openxmlformats.org/drawingml/2006/main" xmlns:r="http://schemas.openxmlformats.org/officeDocument/2006/relationships">
  <p:cSld>
    <p:spTree>
      <p:nvGrpSpPr>
        <p:cNvPr id="1" name="Shape 672"/>
        <p:cNvGrpSpPr/>
        <p:nvPr/>
      </p:nvGrpSpPr>
      <p:grpSpPr>
        <a:xfrm>
          <a:off x="0" y="0"/>
          <a:ext cx="0" cy="0"/>
          <a:chOff x="0" y="0"/>
          <a:chExt cx="0" cy="0"/>
        </a:xfrm>
      </p:grpSpPr>
      <p:graphicFrame>
        <p:nvGraphicFramePr>
          <p:cNvPr id="673" name="Google Shape;673;p64"/>
          <p:cNvGraphicFramePr/>
          <p:nvPr/>
        </p:nvGraphicFramePr>
        <p:xfrm>
          <a:off x="362981" y="4174698"/>
          <a:ext cx="11291875" cy="1468790"/>
        </p:xfrm>
        <a:graphic>
          <a:graphicData uri="http://schemas.openxmlformats.org/drawingml/2006/table">
            <a:tbl>
              <a:tblPr bandRow="1" firstRow="1">
                <a:noFill/>
                <a:tableStyleId>{3ED819BE-7FEE-4FFF-8871-534B4FF8705B}</a:tableStyleId>
              </a:tblPr>
              <a:tblGrid>
                <a:gridCol w="1096025">
                  <a:extLst>
                    <a:ext uri="{9D8B030D-6E8A-4147-A177-3AD203B41FA5}">
                      <a16:colId xmlns:a16="http://schemas.microsoft.com/office/drawing/2014/main" val="20000"/>
                    </a:ext>
                  </a:extLst>
                </a:gridCol>
                <a:gridCol w="1449650">
                  <a:extLst>
                    <a:ext uri="{9D8B030D-6E8A-4147-A177-3AD203B41FA5}">
                      <a16:colId xmlns:a16="http://schemas.microsoft.com/office/drawing/2014/main" val="20001"/>
                    </a:ext>
                  </a:extLst>
                </a:gridCol>
                <a:gridCol w="1499575">
                  <a:extLst>
                    <a:ext uri="{9D8B030D-6E8A-4147-A177-3AD203B41FA5}">
                      <a16:colId xmlns:a16="http://schemas.microsoft.com/office/drawing/2014/main" val="20002"/>
                    </a:ext>
                  </a:extLst>
                </a:gridCol>
                <a:gridCol w="1852925">
                  <a:extLst>
                    <a:ext uri="{9D8B030D-6E8A-4147-A177-3AD203B41FA5}">
                      <a16:colId xmlns:a16="http://schemas.microsoft.com/office/drawing/2014/main" val="20003"/>
                    </a:ext>
                  </a:extLst>
                </a:gridCol>
                <a:gridCol w="1348425">
                  <a:extLst>
                    <a:ext uri="{9D8B030D-6E8A-4147-A177-3AD203B41FA5}">
                      <a16:colId xmlns:a16="http://schemas.microsoft.com/office/drawing/2014/main" val="20004"/>
                    </a:ext>
                  </a:extLst>
                </a:gridCol>
                <a:gridCol w="1348425">
                  <a:extLst>
                    <a:ext uri="{9D8B030D-6E8A-4147-A177-3AD203B41FA5}">
                      <a16:colId xmlns:a16="http://schemas.microsoft.com/office/drawing/2014/main" val="20005"/>
                    </a:ext>
                  </a:extLst>
                </a:gridCol>
                <a:gridCol w="1348425">
                  <a:extLst>
                    <a:ext uri="{9D8B030D-6E8A-4147-A177-3AD203B41FA5}">
                      <a16:colId xmlns:a16="http://schemas.microsoft.com/office/drawing/2014/main" val="20006"/>
                    </a:ext>
                  </a:extLst>
                </a:gridCol>
                <a:gridCol w="1348425">
                  <a:extLst>
                    <a:ext uri="{9D8B030D-6E8A-4147-A177-3AD203B41FA5}">
                      <a16:colId xmlns:a16="http://schemas.microsoft.com/office/drawing/2014/main" val="20007"/>
                    </a:ext>
                  </a:extLst>
                </a:gridCol>
              </a:tblGrid>
              <a:tr h="368625">
                <a:tc rowSpan="2">
                  <a:txBody>
                    <a:bodyPr/>
                    <a:lstStyle/>
                    <a:p>
                      <a:pPr algn="ctr" indent="0" lvl="0" marL="0" rtl="0">
                        <a:spcBef>
                          <a:spcPts val="0"/>
                        </a:spcBef>
                        <a:spcAft>
                          <a:spcPts val="0"/>
                        </a:spcAft>
                        <a:buNone/>
                      </a:pPr>
                      <a:r>
                        <a:rPr b="1" lang="en-IN" sz="1600">
                          <a:solidFill>
                            <a:schemeClr val="dk1"/>
                          </a:solidFill>
                          <a:latin typeface="Calibri"/>
                          <a:ea typeface="Calibri"/>
                          <a:cs typeface="Calibri"/>
                          <a:sym typeface="Calibri"/>
                        </a:rPr>
                        <a:t>Iteration</a:t>
                      </a:r>
                      <a:endParaRPr b="1" sz="1600"/>
                    </a:p>
                    <a:p>
                      <a:pPr algn="ctr" indent="0" lvl="0" marL="0" rtl="0">
                        <a:spcBef>
                          <a:spcPts val="0"/>
                        </a:spcBef>
                        <a:spcAft>
                          <a:spcPts val="0"/>
                        </a:spcAft>
                        <a:buNone/>
                      </a:pPr>
                      <a:r>
                        <a:rPr b="1" lang="en-IN" sz="1600"/>
                        <a:t>number</a:t>
                      </a:r>
                      <a:endParaRPr b="1" sz="1600"/>
                    </a:p>
                  </a:txBody>
                  <a:tcPr anchor="ctr" marB="45725" marL="91450" marR="91450" marT="45725">
                    <a:lnL cap="flat" cmpd="sng" w="12700">
                      <a:solidFill>
                        <a:schemeClr val="dk1"/>
                      </a:solidFill>
                      <a:prstDash val="solid"/>
                      <a:round/>
                      <a:headEnd len="sm" type="none" w="sm"/>
                      <a:tailEnd len="sm" type="none" w="sm"/>
                    </a:lnL>
                    <a:lnR cap="flat" cmpd="sng" w="12700">
                      <a:solidFill>
                        <a:schemeClr val="dk1"/>
                      </a:solidFill>
                      <a:prstDash val="solid"/>
                      <a:round/>
                      <a:headEnd len="sm" type="none" w="sm"/>
                      <a:tailEnd len="sm" type="none" w="sm"/>
                    </a:lnR>
                    <a:lnT cap="flat" cmpd="sng" w="12700">
                      <a:solidFill>
                        <a:schemeClr val="dk1"/>
                      </a:solidFill>
                      <a:prstDash val="solid"/>
                      <a:round/>
                      <a:headEnd len="sm" type="none" w="sm"/>
                      <a:tailEnd len="sm" type="none" w="sm"/>
                    </a:lnT>
                    <a:lnB cap="flat" cmpd="sng" w="12700">
                      <a:solidFill>
                        <a:schemeClr val="dk1"/>
                      </a:solidFill>
                      <a:prstDash val="solid"/>
                      <a:round/>
                      <a:headEnd len="sm" type="none" w="sm"/>
                      <a:tailEnd len="sm" type="none" w="sm"/>
                    </a:lnB>
                    <a:solidFill>
                      <a:srgbClr val="8DA9DB"/>
                    </a:solidFill>
                  </a:tcPr>
                </a:tc>
                <a:tc gridSpan="2">
                  <a:txBody>
                    <a:bodyPr/>
                    <a:lstStyle/>
                    <a:p>
                      <a:pPr algn="ctr" indent="0" lvl="0" marL="0" marR="0" rtl="0">
                        <a:spcBef>
                          <a:spcPts val="0"/>
                        </a:spcBef>
                        <a:spcAft>
                          <a:spcPts val="0"/>
                        </a:spcAft>
                        <a:buNone/>
                      </a:pPr>
                      <a:r>
                        <a:rPr b="1" cap="none" lang="en-IN" strike="noStrike" sz="1600" u="none"/>
                        <a:t>Max Stress (Unit)</a:t>
                      </a:r>
                      <a:endParaRPr/>
                    </a:p>
                  </a:txBody>
                  <a:tcPr anchor="ctr" marB="45725" marL="91450" marR="91450" marT="45725">
                    <a:lnL cap="flat" cmpd="sng" w="12700">
                      <a:solidFill>
                        <a:schemeClr val="dk1"/>
                      </a:solidFill>
                      <a:prstDash val="solid"/>
                      <a:round/>
                      <a:headEnd len="sm" type="none" w="sm"/>
                      <a:tailEnd len="sm" type="none" w="sm"/>
                    </a:lnL>
                    <a:lnR cap="flat" cmpd="sng" w="12700">
                      <a:solidFill>
                        <a:schemeClr val="dk1"/>
                      </a:solidFill>
                      <a:prstDash val="solid"/>
                      <a:round/>
                      <a:headEnd len="sm" type="none" w="sm"/>
                      <a:tailEnd len="sm" type="none" w="sm"/>
                    </a:lnR>
                    <a:lnT cap="flat" cmpd="sng" w="12700">
                      <a:solidFill>
                        <a:schemeClr val="dk1"/>
                      </a:solidFill>
                      <a:prstDash val="solid"/>
                      <a:round/>
                      <a:headEnd len="sm" type="none" w="sm"/>
                      <a:tailEnd len="sm" type="none" w="sm"/>
                    </a:lnT>
                    <a:lnB cap="flat" cmpd="sng" w="12700">
                      <a:solidFill>
                        <a:schemeClr val="dk1"/>
                      </a:solidFill>
                      <a:prstDash val="solid"/>
                      <a:round/>
                      <a:headEnd len="sm" type="none" w="sm"/>
                      <a:tailEnd len="sm" type="none" w="sm"/>
                    </a:lnB>
                    <a:solidFill>
                      <a:srgbClr val="8DA9DB"/>
                    </a:solidFill>
                  </a:tcPr>
                </a:tc>
                <a:tc hMerge="1">
                  <a:txBody>
                    <a:bodyPr/>
                    <a:lstStyle/>
                    <a:p>
                      <a:endParaRPr lang="en-US"/>
                    </a:p>
                  </a:txBody>
                  <a:tcPr/>
                </a:tc>
                <a:tc gridSpan="2">
                  <a:txBody>
                    <a:bodyPr/>
                    <a:lstStyle/>
                    <a:p>
                      <a:pPr algn="ctr" indent="0" lvl="0" marL="0" marR="0" rtl="0">
                        <a:spcBef>
                          <a:spcPts val="0"/>
                        </a:spcBef>
                        <a:spcAft>
                          <a:spcPts val="0"/>
                        </a:spcAft>
                        <a:buNone/>
                      </a:pPr>
                      <a:r>
                        <a:rPr b="1" cap="none" lang="en-IN" strike="noStrike" sz="1600" u="none"/>
                        <a:t>Max Deformation (Unit)</a:t>
                      </a:r>
                      <a:endParaRPr b="1" cap="none" strike="noStrike" sz="1600" u="none"/>
                    </a:p>
                  </a:txBody>
                  <a:tcPr anchor="ctr" marB="45725" marL="91450" marR="91450" marT="45725">
                    <a:lnL cap="flat" cmpd="sng" w="12700">
                      <a:solidFill>
                        <a:schemeClr val="dk1"/>
                      </a:solidFill>
                      <a:prstDash val="solid"/>
                      <a:round/>
                      <a:headEnd len="sm" type="none" w="sm"/>
                      <a:tailEnd len="sm" type="none" w="sm"/>
                    </a:lnL>
                    <a:lnR cap="flat" cmpd="sng" w="12700">
                      <a:solidFill>
                        <a:schemeClr val="dk1"/>
                      </a:solidFill>
                      <a:prstDash val="solid"/>
                      <a:round/>
                      <a:headEnd len="sm" type="none" w="sm"/>
                      <a:tailEnd len="sm" type="none" w="sm"/>
                    </a:lnR>
                    <a:lnT cap="flat" cmpd="sng" w="12700">
                      <a:solidFill>
                        <a:schemeClr val="dk1"/>
                      </a:solidFill>
                      <a:prstDash val="solid"/>
                      <a:round/>
                      <a:headEnd len="sm" type="none" w="sm"/>
                      <a:tailEnd len="sm" type="none" w="sm"/>
                    </a:lnT>
                    <a:lnB cap="flat" cmpd="sng" w="12700">
                      <a:solidFill>
                        <a:schemeClr val="dk1"/>
                      </a:solidFill>
                      <a:prstDash val="solid"/>
                      <a:round/>
                      <a:headEnd len="sm" type="none" w="sm"/>
                      <a:tailEnd len="sm" type="none" w="sm"/>
                    </a:lnB>
                    <a:solidFill>
                      <a:srgbClr val="8DA9DB"/>
                    </a:solidFill>
                  </a:tcPr>
                </a:tc>
                <a:tc hMerge="1">
                  <a:txBody>
                    <a:bodyPr/>
                    <a:lstStyle/>
                    <a:p>
                      <a:endParaRPr lang="en-US"/>
                    </a:p>
                  </a:txBody>
                  <a:tcPr/>
                </a:tc>
                <a:tc gridSpan="2">
                  <a:txBody>
                    <a:bodyPr/>
                    <a:lstStyle/>
                    <a:p>
                      <a:pPr algn="ctr" indent="0" lvl="0" marL="0" marR="0" rtl="0">
                        <a:spcBef>
                          <a:spcPts val="0"/>
                        </a:spcBef>
                        <a:spcAft>
                          <a:spcPts val="0"/>
                        </a:spcAft>
                        <a:buNone/>
                      </a:pPr>
                      <a:r>
                        <a:rPr b="1" cap="none" lang="en-IN" strike="noStrike" sz="1600" u="none"/>
                        <a:t>Min FOS</a:t>
                      </a:r>
                      <a:endParaRPr b="1" cap="none" strike="noStrike" sz="1600" u="none"/>
                    </a:p>
                  </a:txBody>
                  <a:tcPr anchor="ctr" marB="45725" marL="91450" marR="91450" marT="45725">
                    <a:lnL cap="flat" cmpd="sng" w="12700">
                      <a:solidFill>
                        <a:schemeClr val="dk1"/>
                      </a:solidFill>
                      <a:prstDash val="solid"/>
                      <a:round/>
                      <a:headEnd len="sm" type="none" w="sm"/>
                      <a:tailEnd len="sm" type="none" w="sm"/>
                    </a:lnL>
                    <a:lnR cap="flat" cmpd="sng" w="12700">
                      <a:solidFill>
                        <a:schemeClr val="dk1"/>
                      </a:solidFill>
                      <a:prstDash val="solid"/>
                      <a:round/>
                      <a:headEnd len="sm" type="none" w="sm"/>
                      <a:tailEnd len="sm" type="none" w="sm"/>
                    </a:lnR>
                    <a:lnT cap="flat" cmpd="sng" w="12700">
                      <a:solidFill>
                        <a:schemeClr val="dk1"/>
                      </a:solidFill>
                      <a:prstDash val="solid"/>
                      <a:round/>
                      <a:headEnd len="sm" type="none" w="sm"/>
                      <a:tailEnd len="sm" type="none" w="sm"/>
                    </a:lnT>
                    <a:lnB cap="flat" cmpd="sng" w="12700">
                      <a:solidFill>
                        <a:schemeClr val="dk1"/>
                      </a:solidFill>
                      <a:prstDash val="solid"/>
                      <a:round/>
                      <a:headEnd len="sm" type="none" w="sm"/>
                      <a:tailEnd len="sm" type="none" w="sm"/>
                    </a:lnB>
                    <a:solidFill>
                      <a:srgbClr val="8DA9DB"/>
                    </a:solidFill>
                  </a:tcPr>
                </a:tc>
                <a:tc hMerge="1">
                  <a:txBody>
                    <a:bodyPr/>
                    <a:lstStyle/>
                    <a:p>
                      <a:endParaRPr lang="en-US"/>
                    </a:p>
                  </a:txBody>
                  <a:tcPr/>
                </a:tc>
                <a:tc>
                  <a:txBody>
                    <a:bodyPr/>
                    <a:lstStyle/>
                    <a:p>
                      <a:pPr algn="ctr" indent="0" lvl="0" marL="0" marR="0" rtl="0">
                        <a:spcBef>
                          <a:spcPts val="0"/>
                        </a:spcBef>
                        <a:spcAft>
                          <a:spcPts val="0"/>
                        </a:spcAft>
                        <a:buNone/>
                      </a:pPr>
                      <a:r>
                        <a:rPr b="1" lang="en-IN" sz="1600"/>
                        <a:t>Acceptability</a:t>
                      </a:r>
                      <a:endParaRPr b="1" cap="none" strike="noStrike" sz="1600" u="none"/>
                    </a:p>
                  </a:txBody>
                  <a:tcPr anchor="ctr" marB="45725" marL="91450" marR="91450" marT="45725">
                    <a:lnL cap="flat" cmpd="sng" w="12700">
                      <a:solidFill>
                        <a:schemeClr val="dk1"/>
                      </a:solidFill>
                      <a:prstDash val="solid"/>
                      <a:round/>
                      <a:headEnd len="sm" type="none" w="sm"/>
                      <a:tailEnd len="sm" type="none" w="sm"/>
                    </a:lnL>
                    <a:lnR cap="flat" cmpd="sng" w="12700">
                      <a:solidFill>
                        <a:schemeClr val="dk1"/>
                      </a:solidFill>
                      <a:prstDash val="solid"/>
                      <a:round/>
                      <a:headEnd len="sm" type="none" w="sm"/>
                      <a:tailEnd len="sm" type="none" w="sm"/>
                    </a:lnR>
                    <a:lnT cap="flat" cmpd="sng" w="12700">
                      <a:solidFill>
                        <a:schemeClr val="dk1"/>
                      </a:solidFill>
                      <a:prstDash val="solid"/>
                      <a:round/>
                      <a:headEnd len="sm" type="none" w="sm"/>
                      <a:tailEnd len="sm" type="none" w="sm"/>
                    </a:lnT>
                    <a:lnB cap="flat" cmpd="sng" w="12700">
                      <a:solidFill>
                        <a:schemeClr val="dk1"/>
                      </a:solidFill>
                      <a:prstDash val="solid"/>
                      <a:round/>
                      <a:headEnd len="sm" type="none" w="sm"/>
                      <a:tailEnd len="sm" type="none" w="sm"/>
                    </a:lnB>
                    <a:solidFill>
                      <a:srgbClr val="8DA9DB"/>
                    </a:solidFill>
                  </a:tcPr>
                </a:tc>
                <a:extLst>
                  <a:ext uri="{0D108BD9-81ED-4DB2-BD59-A6C34878D82A}">
                    <a16:rowId xmlns:a16="http://schemas.microsoft.com/office/drawing/2014/main" val="10000"/>
                  </a:ext>
                </a:extLst>
              </a:tr>
              <a:tr h="368625">
                <a:tc vMerge="1">
                  <a:txBody>
                    <a:bodyPr/>
                    <a:lstStyle/>
                    <a:p>
                      <a:endParaRPr lang="en-US"/>
                    </a:p>
                  </a:txBody>
                  <a:tcPr/>
                </a:tc>
                <a:tc>
                  <a:txBody>
                    <a:bodyPr/>
                    <a:lstStyle/>
                    <a:p>
                      <a:pPr algn="ctr" indent="0" lvl="0" marL="0" marR="0" rtl="0">
                        <a:spcBef>
                          <a:spcPts val="0"/>
                        </a:spcBef>
                        <a:spcAft>
                          <a:spcPts val="0"/>
                        </a:spcAft>
                        <a:buNone/>
                      </a:pPr>
                      <a:r>
                        <a:rPr b="1" cap="none" lang="en-IN" strike="noStrike" sz="1800" u="none"/>
                        <a:t>Actual</a:t>
                      </a:r>
                      <a:endParaRPr b="1" cap="none" strike="noStrike" sz="1600" u="none"/>
                    </a:p>
                  </a:txBody>
                  <a:tcPr anchor="ctr" marB="45725" marL="91450" marR="91450" marT="45725">
                    <a:lnL cap="flat" cmpd="sng" w="12700">
                      <a:solidFill>
                        <a:schemeClr val="dk1"/>
                      </a:solidFill>
                      <a:prstDash val="solid"/>
                      <a:round/>
                      <a:headEnd len="sm" type="none" w="sm"/>
                      <a:tailEnd len="sm" type="none" w="sm"/>
                    </a:lnL>
                    <a:lnR cap="flat" cmpd="sng" w="12700">
                      <a:solidFill>
                        <a:schemeClr val="dk1"/>
                      </a:solidFill>
                      <a:prstDash val="solid"/>
                      <a:round/>
                      <a:headEnd len="sm" type="none" w="sm"/>
                      <a:tailEnd len="sm" type="none" w="sm"/>
                    </a:lnR>
                    <a:lnT cap="flat" cmpd="sng" w="12700">
                      <a:solidFill>
                        <a:schemeClr val="dk1"/>
                      </a:solidFill>
                      <a:prstDash val="solid"/>
                      <a:round/>
                      <a:headEnd len="sm" type="none" w="sm"/>
                      <a:tailEnd len="sm" type="none" w="sm"/>
                    </a:lnT>
                    <a:lnB cap="flat" cmpd="sng" w="12700">
                      <a:solidFill>
                        <a:schemeClr val="dk1"/>
                      </a:solidFill>
                      <a:prstDash val="solid"/>
                      <a:round/>
                      <a:headEnd len="sm" type="none" w="sm"/>
                      <a:tailEnd len="sm" type="none" w="sm"/>
                    </a:lnB>
                  </a:tcPr>
                </a:tc>
                <a:tc>
                  <a:txBody>
                    <a:bodyPr/>
                    <a:lstStyle/>
                    <a:p>
                      <a:pPr algn="ctr" indent="0" lvl="0" marL="0" marR="0" rtl="0">
                        <a:spcBef>
                          <a:spcPts val="0"/>
                        </a:spcBef>
                        <a:spcAft>
                          <a:spcPts val="0"/>
                        </a:spcAft>
                        <a:buNone/>
                      </a:pPr>
                      <a:r>
                        <a:rPr b="1" cap="none" i="0" lang="en-IN" strike="noStrike" sz="1800" u="none"/>
                        <a:t>Target</a:t>
                      </a:r>
                      <a:endParaRPr b="1" cap="none" strike="noStrike" sz="1600" u="none"/>
                    </a:p>
                  </a:txBody>
                  <a:tcPr anchor="ctr" marB="45725" marL="91450" marR="91450" marT="45725">
                    <a:lnL cap="flat" cmpd="sng" w="12700">
                      <a:solidFill>
                        <a:schemeClr val="dk1"/>
                      </a:solidFill>
                      <a:prstDash val="solid"/>
                      <a:round/>
                      <a:headEnd len="sm" type="none" w="sm"/>
                      <a:tailEnd len="sm" type="none" w="sm"/>
                    </a:lnL>
                    <a:lnR cap="flat" cmpd="sng" w="12700">
                      <a:solidFill>
                        <a:schemeClr val="dk1"/>
                      </a:solidFill>
                      <a:prstDash val="solid"/>
                      <a:round/>
                      <a:headEnd len="sm" type="none" w="sm"/>
                      <a:tailEnd len="sm" type="none" w="sm"/>
                    </a:lnR>
                    <a:lnT cap="flat" cmpd="sng" w="12700">
                      <a:solidFill>
                        <a:schemeClr val="dk1"/>
                      </a:solidFill>
                      <a:prstDash val="solid"/>
                      <a:round/>
                      <a:headEnd len="sm" type="none" w="sm"/>
                      <a:tailEnd len="sm" type="none" w="sm"/>
                    </a:lnT>
                    <a:lnB cap="flat" cmpd="sng" w="12700">
                      <a:solidFill>
                        <a:schemeClr val="dk1"/>
                      </a:solidFill>
                      <a:prstDash val="solid"/>
                      <a:round/>
                      <a:headEnd len="sm" type="none" w="sm"/>
                      <a:tailEnd len="sm" type="none" w="sm"/>
                    </a:lnB>
                  </a:tcPr>
                </a:tc>
                <a:tc>
                  <a:txBody>
                    <a:bodyPr/>
                    <a:lstStyle/>
                    <a:p>
                      <a:pPr algn="ctr" indent="0" lvl="0" marL="0" marR="0" rtl="0">
                        <a:spcBef>
                          <a:spcPts val="0"/>
                        </a:spcBef>
                        <a:spcAft>
                          <a:spcPts val="0"/>
                        </a:spcAft>
                        <a:buNone/>
                      </a:pPr>
                      <a:r>
                        <a:rPr b="1" cap="none" lang="en-IN" strike="noStrike" sz="1800" u="none"/>
                        <a:t>Actual</a:t>
                      </a:r>
                      <a:endParaRPr b="1" cap="none" strike="noStrike" sz="1600" u="none"/>
                    </a:p>
                  </a:txBody>
                  <a:tcPr anchor="ctr" marB="45725" marL="91450" marR="91450" marT="45725">
                    <a:lnL cap="flat" cmpd="sng" w="12700">
                      <a:solidFill>
                        <a:schemeClr val="dk1"/>
                      </a:solidFill>
                      <a:prstDash val="solid"/>
                      <a:round/>
                      <a:headEnd len="sm" type="none" w="sm"/>
                      <a:tailEnd len="sm" type="none" w="sm"/>
                    </a:lnL>
                    <a:lnR cap="flat" cmpd="sng" w="12700">
                      <a:solidFill>
                        <a:schemeClr val="dk1"/>
                      </a:solidFill>
                      <a:prstDash val="solid"/>
                      <a:round/>
                      <a:headEnd len="sm" type="none" w="sm"/>
                      <a:tailEnd len="sm" type="none" w="sm"/>
                    </a:lnR>
                    <a:lnT cap="flat" cmpd="sng" w="12700">
                      <a:solidFill>
                        <a:schemeClr val="dk1"/>
                      </a:solidFill>
                      <a:prstDash val="solid"/>
                      <a:round/>
                      <a:headEnd len="sm" type="none" w="sm"/>
                      <a:tailEnd len="sm" type="none" w="sm"/>
                    </a:lnT>
                    <a:lnB cap="flat" cmpd="sng" w="12700">
                      <a:solidFill>
                        <a:schemeClr val="dk1"/>
                      </a:solidFill>
                      <a:prstDash val="solid"/>
                      <a:round/>
                      <a:headEnd len="sm" type="none" w="sm"/>
                      <a:tailEnd len="sm" type="none" w="sm"/>
                    </a:lnB>
                  </a:tcPr>
                </a:tc>
                <a:tc>
                  <a:txBody>
                    <a:bodyPr/>
                    <a:lstStyle/>
                    <a:p>
                      <a:pPr algn="ctr" indent="0" lvl="0" marL="0" marR="0" rtl="0">
                        <a:spcBef>
                          <a:spcPts val="0"/>
                        </a:spcBef>
                        <a:spcAft>
                          <a:spcPts val="0"/>
                        </a:spcAft>
                        <a:buNone/>
                      </a:pPr>
                      <a:r>
                        <a:rPr b="1" cap="none" lang="en-IN" strike="noStrike" sz="1800" u="none"/>
                        <a:t>Target</a:t>
                      </a:r>
                      <a:endParaRPr b="1" cap="none" strike="noStrike" sz="1600" u="none"/>
                    </a:p>
                  </a:txBody>
                  <a:tcPr anchor="ctr" marB="45725" marL="91450" marR="91450" marT="45725">
                    <a:lnL cap="flat" cmpd="sng" w="12700">
                      <a:solidFill>
                        <a:schemeClr val="dk1"/>
                      </a:solidFill>
                      <a:prstDash val="solid"/>
                      <a:round/>
                      <a:headEnd len="sm" type="none" w="sm"/>
                      <a:tailEnd len="sm" type="none" w="sm"/>
                    </a:lnL>
                    <a:lnR cap="flat" cmpd="sng" w="12700">
                      <a:solidFill>
                        <a:schemeClr val="dk1"/>
                      </a:solidFill>
                      <a:prstDash val="solid"/>
                      <a:round/>
                      <a:headEnd len="sm" type="none" w="sm"/>
                      <a:tailEnd len="sm" type="none" w="sm"/>
                    </a:lnR>
                    <a:lnT cap="flat" cmpd="sng" w="12700">
                      <a:solidFill>
                        <a:schemeClr val="dk1"/>
                      </a:solidFill>
                      <a:prstDash val="solid"/>
                      <a:round/>
                      <a:headEnd len="sm" type="none" w="sm"/>
                      <a:tailEnd len="sm" type="none" w="sm"/>
                    </a:lnT>
                    <a:lnB cap="flat" cmpd="sng" w="12700">
                      <a:solidFill>
                        <a:schemeClr val="dk1"/>
                      </a:solidFill>
                      <a:prstDash val="solid"/>
                      <a:round/>
                      <a:headEnd len="sm" type="none" w="sm"/>
                      <a:tailEnd len="sm" type="none" w="sm"/>
                    </a:lnB>
                  </a:tcPr>
                </a:tc>
                <a:tc>
                  <a:txBody>
                    <a:bodyPr/>
                    <a:lstStyle/>
                    <a:p>
                      <a:pPr algn="ctr" indent="0" lvl="0" marL="0" marR="0" rtl="0">
                        <a:spcBef>
                          <a:spcPts val="0"/>
                        </a:spcBef>
                        <a:spcAft>
                          <a:spcPts val="0"/>
                        </a:spcAft>
                        <a:buNone/>
                      </a:pPr>
                      <a:r>
                        <a:rPr b="1" cap="none" lang="en-IN" strike="noStrike" sz="1800" u="none"/>
                        <a:t>Actual</a:t>
                      </a:r>
                      <a:endParaRPr b="1" cap="none" strike="noStrike" sz="1600" u="none"/>
                    </a:p>
                  </a:txBody>
                  <a:tcPr anchor="ctr" marB="45725" marL="91450" marR="91450" marT="45725">
                    <a:lnL cap="flat" cmpd="sng" w="12700">
                      <a:solidFill>
                        <a:schemeClr val="dk1"/>
                      </a:solidFill>
                      <a:prstDash val="solid"/>
                      <a:round/>
                      <a:headEnd len="sm" type="none" w="sm"/>
                      <a:tailEnd len="sm" type="none" w="sm"/>
                    </a:lnL>
                    <a:lnR cap="flat" cmpd="sng" w="12700">
                      <a:solidFill>
                        <a:schemeClr val="dk1"/>
                      </a:solidFill>
                      <a:prstDash val="solid"/>
                      <a:round/>
                      <a:headEnd len="sm" type="none" w="sm"/>
                      <a:tailEnd len="sm" type="none" w="sm"/>
                    </a:lnR>
                    <a:lnT cap="flat" cmpd="sng" w="12700">
                      <a:solidFill>
                        <a:schemeClr val="dk1"/>
                      </a:solidFill>
                      <a:prstDash val="solid"/>
                      <a:round/>
                      <a:headEnd len="sm" type="none" w="sm"/>
                      <a:tailEnd len="sm" type="none" w="sm"/>
                    </a:lnT>
                    <a:lnB cap="flat" cmpd="sng" w="12700">
                      <a:solidFill>
                        <a:schemeClr val="dk1"/>
                      </a:solidFill>
                      <a:prstDash val="solid"/>
                      <a:round/>
                      <a:headEnd len="sm" type="none" w="sm"/>
                      <a:tailEnd len="sm" type="none" w="sm"/>
                    </a:lnB>
                  </a:tcPr>
                </a:tc>
                <a:tc>
                  <a:txBody>
                    <a:bodyPr/>
                    <a:lstStyle/>
                    <a:p>
                      <a:pPr algn="ctr" indent="0" lvl="0" marL="0" marR="0" rtl="0">
                        <a:spcBef>
                          <a:spcPts val="0"/>
                        </a:spcBef>
                        <a:spcAft>
                          <a:spcPts val="0"/>
                        </a:spcAft>
                        <a:buNone/>
                      </a:pPr>
                      <a:r>
                        <a:rPr b="1" cap="none" lang="en-IN" strike="noStrike" sz="1800" u="none"/>
                        <a:t>Target</a:t>
                      </a:r>
                      <a:endParaRPr b="1" cap="none" strike="noStrike" sz="1600" u="none"/>
                    </a:p>
                  </a:txBody>
                  <a:tcPr anchor="ctr" marB="45725" marL="91450" marR="91450" marT="45725">
                    <a:lnL cap="flat" cmpd="sng" w="12700">
                      <a:solidFill>
                        <a:schemeClr val="dk1"/>
                      </a:solidFill>
                      <a:prstDash val="solid"/>
                      <a:round/>
                      <a:headEnd len="sm" type="none" w="sm"/>
                      <a:tailEnd len="sm" type="none" w="sm"/>
                    </a:lnL>
                    <a:lnR cap="flat" cmpd="sng" w="12700">
                      <a:solidFill>
                        <a:schemeClr val="dk1"/>
                      </a:solidFill>
                      <a:prstDash val="solid"/>
                      <a:round/>
                      <a:headEnd len="sm" type="none" w="sm"/>
                      <a:tailEnd len="sm" type="none" w="sm"/>
                    </a:lnR>
                    <a:lnT cap="flat" cmpd="sng" w="12700">
                      <a:solidFill>
                        <a:schemeClr val="dk1"/>
                      </a:solidFill>
                      <a:prstDash val="solid"/>
                      <a:round/>
                      <a:headEnd len="sm" type="none" w="sm"/>
                      <a:tailEnd len="sm" type="none" w="sm"/>
                    </a:lnT>
                    <a:lnB cap="flat" cmpd="sng" w="12700">
                      <a:solidFill>
                        <a:schemeClr val="dk1"/>
                      </a:solidFill>
                      <a:prstDash val="solid"/>
                      <a:round/>
                      <a:headEnd len="sm" type="none" w="sm"/>
                      <a:tailEnd len="sm" type="none" w="sm"/>
                    </a:lnB>
                  </a:tcPr>
                </a:tc>
                <a:tc>
                  <a:txBody>
                    <a:bodyPr/>
                    <a:lstStyle/>
                    <a:p>
                      <a:pPr algn="ctr" indent="0" lvl="0" marL="0" marR="0" rtl="0">
                        <a:spcBef>
                          <a:spcPts val="0"/>
                        </a:spcBef>
                        <a:spcAft>
                          <a:spcPts val="0"/>
                        </a:spcAft>
                        <a:buNone/>
                      </a:pPr>
                      <a:r>
                        <a:rPr b="1" lang="en-IN" sz="1800"/>
                        <a:t>Yes/No</a:t>
                      </a:r>
                      <a:endParaRPr b="1" cap="none" strike="noStrike" sz="1800" u="none"/>
                    </a:p>
                  </a:txBody>
                  <a:tcPr anchor="ctr" marB="45725" marL="91450" marR="91450" marT="45725">
                    <a:lnL cap="flat" cmpd="sng" w="12700">
                      <a:solidFill>
                        <a:schemeClr val="dk1"/>
                      </a:solidFill>
                      <a:prstDash val="solid"/>
                      <a:round/>
                      <a:headEnd len="sm" type="none" w="sm"/>
                      <a:tailEnd len="sm" type="none" w="sm"/>
                    </a:lnL>
                    <a:lnR cap="flat" cmpd="sng" w="12700">
                      <a:solidFill>
                        <a:schemeClr val="dk1"/>
                      </a:solidFill>
                      <a:prstDash val="solid"/>
                      <a:round/>
                      <a:headEnd len="sm" type="none" w="sm"/>
                      <a:tailEnd len="sm" type="none" w="sm"/>
                    </a:lnR>
                    <a:lnT cap="flat" cmpd="sng" w="12700">
                      <a:solidFill>
                        <a:schemeClr val="dk1"/>
                      </a:solidFill>
                      <a:prstDash val="solid"/>
                      <a:round/>
                      <a:headEnd len="sm" type="none" w="sm"/>
                      <a:tailEnd len="sm" type="none" w="sm"/>
                    </a:lnT>
                    <a:lnB cap="flat" cmpd="sng" w="12700">
                      <a:solidFill>
                        <a:schemeClr val="dk1"/>
                      </a:solidFill>
                      <a:prstDash val="solid"/>
                      <a:round/>
                      <a:headEnd len="sm" type="none" w="sm"/>
                      <a:tailEnd len="sm" type="none" w="sm"/>
                    </a:lnB>
                  </a:tcPr>
                </a:tc>
                <a:extLst>
                  <a:ext uri="{0D108BD9-81ED-4DB2-BD59-A6C34878D82A}">
                    <a16:rowId xmlns:a16="http://schemas.microsoft.com/office/drawing/2014/main" val="10001"/>
                  </a:ext>
                </a:extLst>
              </a:tr>
              <a:tr h="363575">
                <a:tc>
                  <a:txBody>
                    <a:bodyPr/>
                    <a:lstStyle/>
                    <a:p>
                      <a:pPr algn="ctr" indent="0" lvl="0" marL="0" marR="0" rtl="0">
                        <a:spcBef>
                          <a:spcPts val="0"/>
                        </a:spcBef>
                        <a:spcAft>
                          <a:spcPts val="0"/>
                        </a:spcAft>
                        <a:buNone/>
                      </a:pPr>
                      <a:r>
                        <a:rPr cap="none" lang="en-IN" strike="noStrike" sz="1800" u="none"/>
                        <a:t>1</a:t>
                      </a:r>
                      <a:endParaRPr/>
                    </a:p>
                  </a:txBody>
                  <a:tcPr anchor="ctr" marB="45725" marL="91450" marR="91450" marT="45725">
                    <a:lnL cap="flat" cmpd="sng" w="12700">
                      <a:solidFill>
                        <a:schemeClr val="dk1"/>
                      </a:solidFill>
                      <a:prstDash val="solid"/>
                      <a:round/>
                      <a:headEnd len="sm" type="none" w="sm"/>
                      <a:tailEnd len="sm" type="none" w="sm"/>
                    </a:lnL>
                    <a:lnR cap="flat" cmpd="sng" w="12700">
                      <a:solidFill>
                        <a:schemeClr val="dk1"/>
                      </a:solidFill>
                      <a:prstDash val="solid"/>
                      <a:round/>
                      <a:headEnd len="sm" type="none" w="sm"/>
                      <a:tailEnd len="sm" type="none" w="sm"/>
                    </a:lnR>
                    <a:lnT cap="flat" cmpd="sng" w="12700">
                      <a:solidFill>
                        <a:schemeClr val="dk1"/>
                      </a:solidFill>
                      <a:prstDash val="solid"/>
                      <a:round/>
                      <a:headEnd len="sm" type="none" w="sm"/>
                      <a:tailEnd len="sm" type="none" w="sm"/>
                    </a:lnT>
                    <a:lnB cap="flat" cmpd="sng" w="12700">
                      <a:solidFill>
                        <a:schemeClr val="dk1"/>
                      </a:solidFill>
                      <a:prstDash val="solid"/>
                      <a:round/>
                      <a:headEnd len="sm" type="none" w="sm"/>
                      <a:tailEnd len="sm" type="none" w="sm"/>
                    </a:lnB>
                  </a:tcPr>
                </a:tc>
                <a:tc>
                  <a:txBody>
                    <a:bodyPr/>
                    <a:lstStyle/>
                    <a:p>
                      <a:pPr algn="ctr" indent="0" lvl="0" marL="0" marR="0" rtl="0">
                        <a:spcBef>
                          <a:spcPts val="0"/>
                        </a:spcBef>
                        <a:spcAft>
                          <a:spcPts val="0"/>
                        </a:spcAft>
                        <a:buNone/>
                      </a:pPr>
                      <a:r>
                        <a:rPr lang="en-IN" sz="1800"/>
                        <a:t>633.09</a:t>
                      </a:r>
                      <a:endParaRPr cap="none" strike="noStrike" sz="1800" u="none"/>
                    </a:p>
                  </a:txBody>
                  <a:tcPr anchor="ctr" marB="45725" marL="91450" marR="91450" marT="45725">
                    <a:lnL cap="flat" cmpd="sng" w="12700">
                      <a:solidFill>
                        <a:schemeClr val="dk1"/>
                      </a:solidFill>
                      <a:prstDash val="solid"/>
                      <a:round/>
                      <a:headEnd len="sm" type="none" w="sm"/>
                      <a:tailEnd len="sm" type="none" w="sm"/>
                    </a:lnL>
                    <a:lnR cap="flat" cmpd="sng" w="12700">
                      <a:solidFill>
                        <a:schemeClr val="dk1"/>
                      </a:solidFill>
                      <a:prstDash val="solid"/>
                      <a:round/>
                      <a:headEnd len="sm" type="none" w="sm"/>
                      <a:tailEnd len="sm" type="none" w="sm"/>
                    </a:lnR>
                    <a:lnT cap="flat" cmpd="sng" w="12700">
                      <a:solidFill>
                        <a:schemeClr val="dk1"/>
                      </a:solidFill>
                      <a:prstDash val="solid"/>
                      <a:round/>
                      <a:headEnd len="sm" type="none" w="sm"/>
                      <a:tailEnd len="sm" type="none" w="sm"/>
                    </a:lnT>
                    <a:lnB cap="flat" cmpd="sng" w="12700">
                      <a:solidFill>
                        <a:schemeClr val="dk1"/>
                      </a:solidFill>
                      <a:prstDash val="solid"/>
                      <a:round/>
                      <a:headEnd len="sm" type="none" w="sm"/>
                      <a:tailEnd len="sm" type="none" w="sm"/>
                    </a:lnB>
                  </a:tcPr>
                </a:tc>
                <a:tc>
                  <a:txBody>
                    <a:bodyPr/>
                    <a:lstStyle/>
                    <a:p>
                      <a:pPr algn="ctr" indent="0" lvl="0" marL="0" marR="0" rtl="0">
                        <a:spcBef>
                          <a:spcPts val="0"/>
                        </a:spcBef>
                        <a:spcAft>
                          <a:spcPts val="0"/>
                        </a:spcAft>
                        <a:buNone/>
                      </a:pPr>
                      <a:r>
                        <a:rPr lang="en-IN" sz="1800"/>
                        <a:t>290</a:t>
                      </a:r>
                      <a:endParaRPr cap="none" strike="noStrike" sz="1800" u="none"/>
                    </a:p>
                  </a:txBody>
                  <a:tcPr anchor="ctr" marB="45725" marL="91450" marR="91450" marT="45725">
                    <a:lnL cap="flat" cmpd="sng" w="12700">
                      <a:solidFill>
                        <a:schemeClr val="dk1"/>
                      </a:solidFill>
                      <a:prstDash val="solid"/>
                      <a:round/>
                      <a:headEnd len="sm" type="none" w="sm"/>
                      <a:tailEnd len="sm" type="none" w="sm"/>
                    </a:lnL>
                    <a:lnR cap="flat" cmpd="sng" w="12700">
                      <a:solidFill>
                        <a:schemeClr val="dk1"/>
                      </a:solidFill>
                      <a:prstDash val="solid"/>
                      <a:round/>
                      <a:headEnd len="sm" type="none" w="sm"/>
                      <a:tailEnd len="sm" type="none" w="sm"/>
                    </a:lnR>
                    <a:lnT cap="flat" cmpd="sng" w="12700">
                      <a:solidFill>
                        <a:schemeClr val="dk1"/>
                      </a:solidFill>
                      <a:prstDash val="solid"/>
                      <a:round/>
                      <a:headEnd len="sm" type="none" w="sm"/>
                      <a:tailEnd len="sm" type="none" w="sm"/>
                    </a:lnT>
                    <a:lnB cap="flat" cmpd="sng" w="12700">
                      <a:solidFill>
                        <a:schemeClr val="dk1"/>
                      </a:solidFill>
                      <a:prstDash val="solid"/>
                      <a:round/>
                      <a:headEnd len="sm" type="none" w="sm"/>
                      <a:tailEnd len="sm" type="none" w="sm"/>
                    </a:lnB>
                  </a:tcPr>
                </a:tc>
                <a:tc>
                  <a:txBody>
                    <a:bodyPr/>
                    <a:lstStyle/>
                    <a:p>
                      <a:pPr algn="ctr" indent="0" lvl="0" marL="0" marR="0" rtl="0">
                        <a:spcBef>
                          <a:spcPts val="0"/>
                        </a:spcBef>
                        <a:spcAft>
                          <a:spcPts val="0"/>
                        </a:spcAft>
                        <a:buNone/>
                      </a:pPr>
                      <a:r>
                        <a:rPr lang="en-IN" sz="1800"/>
                        <a:t>23.272</a:t>
                      </a:r>
                      <a:endParaRPr cap="none" strike="noStrike" sz="1800" u="none"/>
                    </a:p>
                  </a:txBody>
                  <a:tcPr anchor="ctr" marB="45725" marL="91450" marR="91450" marT="45725">
                    <a:lnL cap="flat" cmpd="sng" w="12700">
                      <a:solidFill>
                        <a:schemeClr val="dk1"/>
                      </a:solidFill>
                      <a:prstDash val="solid"/>
                      <a:round/>
                      <a:headEnd len="sm" type="none" w="sm"/>
                      <a:tailEnd len="sm" type="none" w="sm"/>
                    </a:lnL>
                    <a:lnR cap="flat" cmpd="sng" w="12700">
                      <a:solidFill>
                        <a:schemeClr val="dk1"/>
                      </a:solidFill>
                      <a:prstDash val="solid"/>
                      <a:round/>
                      <a:headEnd len="sm" type="none" w="sm"/>
                      <a:tailEnd len="sm" type="none" w="sm"/>
                    </a:lnR>
                    <a:lnT cap="flat" cmpd="sng" w="12700">
                      <a:solidFill>
                        <a:schemeClr val="dk1"/>
                      </a:solidFill>
                      <a:prstDash val="solid"/>
                      <a:round/>
                      <a:headEnd len="sm" type="none" w="sm"/>
                      <a:tailEnd len="sm" type="none" w="sm"/>
                    </a:lnT>
                    <a:lnB cap="flat" cmpd="sng" w="12700">
                      <a:solidFill>
                        <a:schemeClr val="dk1"/>
                      </a:solidFill>
                      <a:prstDash val="solid"/>
                      <a:round/>
                      <a:headEnd len="sm" type="none" w="sm"/>
                      <a:tailEnd len="sm" type="none" w="sm"/>
                    </a:lnB>
                  </a:tcPr>
                </a:tc>
                <a:tc>
                  <a:txBody>
                    <a:bodyPr/>
                    <a:lstStyle/>
                    <a:p>
                      <a:pPr algn="ctr" indent="0" lvl="0" marL="0" marR="0" rtl="0">
                        <a:spcBef>
                          <a:spcPts val="0"/>
                        </a:spcBef>
                        <a:spcAft>
                          <a:spcPts val="0"/>
                        </a:spcAft>
                        <a:buNone/>
                      </a:pPr>
                      <a:r>
                        <a:rPr lang="en-IN" sz="1800"/>
                        <a:t>10</a:t>
                      </a:r>
                      <a:endParaRPr cap="none" strike="noStrike" sz="1800" u="none"/>
                    </a:p>
                  </a:txBody>
                  <a:tcPr anchor="ctr" marB="45725" marL="91450" marR="91450" marT="45725">
                    <a:lnL cap="flat" cmpd="sng" w="12700">
                      <a:solidFill>
                        <a:schemeClr val="dk1"/>
                      </a:solidFill>
                      <a:prstDash val="solid"/>
                      <a:round/>
                      <a:headEnd len="sm" type="none" w="sm"/>
                      <a:tailEnd len="sm" type="none" w="sm"/>
                    </a:lnL>
                    <a:lnR cap="flat" cmpd="sng" w="12700">
                      <a:solidFill>
                        <a:schemeClr val="dk1"/>
                      </a:solidFill>
                      <a:prstDash val="solid"/>
                      <a:round/>
                      <a:headEnd len="sm" type="none" w="sm"/>
                      <a:tailEnd len="sm" type="none" w="sm"/>
                    </a:lnR>
                    <a:lnT cap="flat" cmpd="sng" w="12700">
                      <a:solidFill>
                        <a:schemeClr val="dk1"/>
                      </a:solidFill>
                      <a:prstDash val="solid"/>
                      <a:round/>
                      <a:headEnd len="sm" type="none" w="sm"/>
                      <a:tailEnd len="sm" type="none" w="sm"/>
                    </a:lnT>
                    <a:lnB cap="flat" cmpd="sng" w="12700">
                      <a:solidFill>
                        <a:schemeClr val="dk1"/>
                      </a:solidFill>
                      <a:prstDash val="solid"/>
                      <a:round/>
                      <a:headEnd len="sm" type="none" w="sm"/>
                      <a:tailEnd len="sm" type="none" w="sm"/>
                    </a:lnB>
                  </a:tcPr>
                </a:tc>
                <a:tc>
                  <a:txBody>
                    <a:bodyPr/>
                    <a:lstStyle/>
                    <a:p>
                      <a:pPr algn="ctr" indent="0" lvl="0" marL="0" marR="0" rtl="0">
                        <a:spcBef>
                          <a:spcPts val="0"/>
                        </a:spcBef>
                        <a:spcAft>
                          <a:spcPts val="0"/>
                        </a:spcAft>
                        <a:buNone/>
                      </a:pPr>
                      <a:r>
                        <a:rPr lang="en-IN" sz="1800"/>
                        <a:t>0.6871</a:t>
                      </a:r>
                      <a:endParaRPr cap="none" strike="noStrike" sz="1800" u="none"/>
                    </a:p>
                  </a:txBody>
                  <a:tcPr anchor="ctr" marB="45725" marL="91450" marR="91450" marT="45725">
                    <a:lnL cap="flat" cmpd="sng" w="12700">
                      <a:solidFill>
                        <a:schemeClr val="dk1"/>
                      </a:solidFill>
                      <a:prstDash val="solid"/>
                      <a:round/>
                      <a:headEnd len="sm" type="none" w="sm"/>
                      <a:tailEnd len="sm" type="none" w="sm"/>
                    </a:lnL>
                    <a:lnR cap="flat" cmpd="sng" w="12700">
                      <a:solidFill>
                        <a:schemeClr val="dk1"/>
                      </a:solidFill>
                      <a:prstDash val="solid"/>
                      <a:round/>
                      <a:headEnd len="sm" type="none" w="sm"/>
                      <a:tailEnd len="sm" type="none" w="sm"/>
                    </a:lnR>
                    <a:lnT cap="flat" cmpd="sng" w="12700">
                      <a:solidFill>
                        <a:schemeClr val="dk1"/>
                      </a:solidFill>
                      <a:prstDash val="solid"/>
                      <a:round/>
                      <a:headEnd len="sm" type="none" w="sm"/>
                      <a:tailEnd len="sm" type="none" w="sm"/>
                    </a:lnT>
                    <a:lnB cap="flat" cmpd="sng" w="12700">
                      <a:solidFill>
                        <a:schemeClr val="dk1"/>
                      </a:solidFill>
                      <a:prstDash val="solid"/>
                      <a:round/>
                      <a:headEnd len="sm" type="none" w="sm"/>
                      <a:tailEnd len="sm" type="none" w="sm"/>
                    </a:lnB>
                  </a:tcPr>
                </a:tc>
                <a:tc>
                  <a:txBody>
                    <a:bodyPr/>
                    <a:lstStyle/>
                    <a:p>
                      <a:pPr algn="ctr" indent="0" lvl="0" marL="0" marR="0" rtl="0">
                        <a:spcBef>
                          <a:spcPts val="0"/>
                        </a:spcBef>
                        <a:spcAft>
                          <a:spcPts val="0"/>
                        </a:spcAft>
                        <a:buNone/>
                      </a:pPr>
                      <a:r>
                        <a:rPr lang="en-IN" sz="1800"/>
                        <a:t>1.5</a:t>
                      </a:r>
                      <a:endParaRPr cap="none" strike="noStrike" sz="1800" u="none"/>
                    </a:p>
                  </a:txBody>
                  <a:tcPr anchor="ctr" marB="45725" marL="91450" marR="91450" marT="45725">
                    <a:lnL cap="flat" cmpd="sng" w="12700">
                      <a:solidFill>
                        <a:schemeClr val="dk1"/>
                      </a:solidFill>
                      <a:prstDash val="solid"/>
                      <a:round/>
                      <a:headEnd len="sm" type="none" w="sm"/>
                      <a:tailEnd len="sm" type="none" w="sm"/>
                    </a:lnL>
                    <a:lnR cap="flat" cmpd="sng" w="12700">
                      <a:solidFill>
                        <a:schemeClr val="dk1"/>
                      </a:solidFill>
                      <a:prstDash val="solid"/>
                      <a:round/>
                      <a:headEnd len="sm" type="none" w="sm"/>
                      <a:tailEnd len="sm" type="none" w="sm"/>
                    </a:lnR>
                    <a:lnT cap="flat" cmpd="sng" w="12700">
                      <a:solidFill>
                        <a:schemeClr val="dk1"/>
                      </a:solidFill>
                      <a:prstDash val="solid"/>
                      <a:round/>
                      <a:headEnd len="sm" type="none" w="sm"/>
                      <a:tailEnd len="sm" type="none" w="sm"/>
                    </a:lnT>
                    <a:lnB cap="flat" cmpd="sng" w="12700">
                      <a:solidFill>
                        <a:schemeClr val="dk1"/>
                      </a:solidFill>
                      <a:prstDash val="solid"/>
                      <a:round/>
                      <a:headEnd len="sm" type="none" w="sm"/>
                      <a:tailEnd len="sm" type="none" w="sm"/>
                    </a:lnB>
                  </a:tcPr>
                </a:tc>
                <a:tc>
                  <a:txBody>
                    <a:bodyPr/>
                    <a:lstStyle/>
                    <a:p>
                      <a:pPr algn="ctr" indent="0" lvl="0" marL="0" marR="0" rtl="0">
                        <a:spcBef>
                          <a:spcPts val="0"/>
                        </a:spcBef>
                        <a:spcAft>
                          <a:spcPts val="0"/>
                        </a:spcAft>
                        <a:buNone/>
                      </a:pPr>
                      <a:r>
                        <a:rPr lang="en-IN" sz="1800"/>
                        <a:t>No</a:t>
                      </a:r>
                      <a:endParaRPr cap="none" strike="noStrike" sz="1800" u="none"/>
                    </a:p>
                  </a:txBody>
                  <a:tcPr anchor="ctr" marB="45725" marL="91450" marR="91450" marT="45725">
                    <a:lnL cap="flat" cmpd="sng" w="12700">
                      <a:solidFill>
                        <a:schemeClr val="dk1"/>
                      </a:solidFill>
                      <a:prstDash val="solid"/>
                      <a:round/>
                      <a:headEnd len="sm" type="none" w="sm"/>
                      <a:tailEnd len="sm" type="none" w="sm"/>
                    </a:lnL>
                    <a:lnR cap="flat" cmpd="sng" w="12700">
                      <a:solidFill>
                        <a:schemeClr val="dk1"/>
                      </a:solidFill>
                      <a:prstDash val="solid"/>
                      <a:round/>
                      <a:headEnd len="sm" type="none" w="sm"/>
                      <a:tailEnd len="sm" type="none" w="sm"/>
                    </a:lnR>
                    <a:lnT cap="flat" cmpd="sng" w="12700">
                      <a:solidFill>
                        <a:schemeClr val="dk1"/>
                      </a:solidFill>
                      <a:prstDash val="solid"/>
                      <a:round/>
                      <a:headEnd len="sm" type="none" w="sm"/>
                      <a:tailEnd len="sm" type="none" w="sm"/>
                    </a:lnT>
                    <a:lnB cap="flat" cmpd="sng" w="12700">
                      <a:solidFill>
                        <a:schemeClr val="dk1"/>
                      </a:solidFill>
                      <a:prstDash val="solid"/>
                      <a:round/>
                      <a:headEnd len="sm" type="none" w="sm"/>
                      <a:tailEnd len="sm" type="none" w="sm"/>
                    </a:lnB>
                  </a:tcPr>
                </a:tc>
                <a:extLst>
                  <a:ext uri="{0D108BD9-81ED-4DB2-BD59-A6C34878D82A}">
                    <a16:rowId xmlns:a16="http://schemas.microsoft.com/office/drawing/2014/main" val="10002"/>
                  </a:ext>
                </a:extLst>
              </a:tr>
              <a:tr h="363575">
                <a:tc>
                  <a:txBody>
                    <a:bodyPr/>
                    <a:lstStyle/>
                    <a:p>
                      <a:pPr algn="ctr" indent="0" lvl="0" marL="0" marR="0" rtl="0">
                        <a:spcBef>
                          <a:spcPts val="0"/>
                        </a:spcBef>
                        <a:spcAft>
                          <a:spcPts val="0"/>
                        </a:spcAft>
                        <a:buNone/>
                      </a:pPr>
                      <a:r>
                        <a:rPr cap="none" lang="en-IN" strike="noStrike" sz="1800" u="none"/>
                        <a:t>2</a:t>
                      </a:r>
                      <a:endParaRPr/>
                    </a:p>
                  </a:txBody>
                  <a:tcPr anchor="ctr" marB="45725" marL="91450" marR="91450" marT="45725">
                    <a:lnL cap="flat" cmpd="sng" w="12700">
                      <a:solidFill>
                        <a:schemeClr val="dk1"/>
                      </a:solidFill>
                      <a:prstDash val="solid"/>
                      <a:round/>
                      <a:headEnd len="sm" type="none" w="sm"/>
                      <a:tailEnd len="sm" type="none" w="sm"/>
                    </a:lnL>
                    <a:lnR cap="flat" cmpd="sng" w="12700">
                      <a:solidFill>
                        <a:schemeClr val="dk1"/>
                      </a:solidFill>
                      <a:prstDash val="solid"/>
                      <a:round/>
                      <a:headEnd len="sm" type="none" w="sm"/>
                      <a:tailEnd len="sm" type="none" w="sm"/>
                    </a:lnR>
                    <a:lnT cap="flat" cmpd="sng" w="12700">
                      <a:solidFill>
                        <a:schemeClr val="dk1"/>
                      </a:solidFill>
                      <a:prstDash val="solid"/>
                      <a:round/>
                      <a:headEnd len="sm" type="none" w="sm"/>
                      <a:tailEnd len="sm" type="none" w="sm"/>
                    </a:lnT>
                    <a:lnB cap="flat" cmpd="sng" w="12700">
                      <a:solidFill>
                        <a:schemeClr val="dk1"/>
                      </a:solidFill>
                      <a:prstDash val="solid"/>
                      <a:round/>
                      <a:headEnd len="sm" type="none" w="sm"/>
                      <a:tailEnd len="sm" type="none" w="sm"/>
                    </a:lnB>
                  </a:tcPr>
                </a:tc>
                <a:tc>
                  <a:txBody>
                    <a:bodyPr/>
                    <a:lstStyle/>
                    <a:p>
                      <a:pPr algn="ctr" indent="0" lvl="0" marL="0" marR="0" rtl="0">
                        <a:spcBef>
                          <a:spcPts val="0"/>
                        </a:spcBef>
                        <a:spcAft>
                          <a:spcPts val="0"/>
                        </a:spcAft>
                        <a:buNone/>
                      </a:pPr>
                      <a:r>
                        <a:rPr lang="en-IN" sz="1800"/>
                        <a:t>211.97</a:t>
                      </a:r>
                      <a:endParaRPr cap="none" strike="noStrike" sz="1800" u="none"/>
                    </a:p>
                  </a:txBody>
                  <a:tcPr anchor="ctr" marB="45725" marL="91450" marR="91450" marT="45725">
                    <a:lnL cap="flat" cmpd="sng" w="12700">
                      <a:solidFill>
                        <a:schemeClr val="dk1"/>
                      </a:solidFill>
                      <a:prstDash val="solid"/>
                      <a:round/>
                      <a:headEnd len="sm" type="none" w="sm"/>
                      <a:tailEnd len="sm" type="none" w="sm"/>
                    </a:lnL>
                    <a:lnR cap="flat" cmpd="sng" w="12700">
                      <a:solidFill>
                        <a:schemeClr val="dk1"/>
                      </a:solidFill>
                      <a:prstDash val="solid"/>
                      <a:round/>
                      <a:headEnd len="sm" type="none" w="sm"/>
                      <a:tailEnd len="sm" type="none" w="sm"/>
                    </a:lnR>
                    <a:lnT cap="flat" cmpd="sng" w="12700">
                      <a:solidFill>
                        <a:schemeClr val="dk1"/>
                      </a:solidFill>
                      <a:prstDash val="solid"/>
                      <a:round/>
                      <a:headEnd len="sm" type="none" w="sm"/>
                      <a:tailEnd len="sm" type="none" w="sm"/>
                    </a:lnT>
                    <a:lnB cap="flat" cmpd="sng" w="12700">
                      <a:solidFill>
                        <a:schemeClr val="dk1"/>
                      </a:solidFill>
                      <a:prstDash val="solid"/>
                      <a:round/>
                      <a:headEnd len="sm" type="none" w="sm"/>
                      <a:tailEnd len="sm" type="none" w="sm"/>
                    </a:lnB>
                  </a:tcPr>
                </a:tc>
                <a:tc>
                  <a:txBody>
                    <a:bodyPr/>
                    <a:lstStyle/>
                    <a:p>
                      <a:pPr algn="ctr" indent="0" lvl="0" marL="0" marR="0" rtl="0">
                        <a:spcBef>
                          <a:spcPts val="0"/>
                        </a:spcBef>
                        <a:spcAft>
                          <a:spcPts val="0"/>
                        </a:spcAft>
                        <a:buNone/>
                      </a:pPr>
                      <a:r>
                        <a:rPr lang="en-IN" sz="1800"/>
                        <a:t>290</a:t>
                      </a:r>
                      <a:endParaRPr sz="1800"/>
                    </a:p>
                  </a:txBody>
                  <a:tcPr anchor="ctr" marB="45725" marL="91450" marR="91450" marT="45725">
                    <a:lnL cap="flat" cmpd="sng" w="12700">
                      <a:solidFill>
                        <a:schemeClr val="dk1"/>
                      </a:solidFill>
                      <a:prstDash val="solid"/>
                      <a:round/>
                      <a:headEnd len="sm" type="none" w="sm"/>
                      <a:tailEnd len="sm" type="none" w="sm"/>
                    </a:lnL>
                    <a:lnR cap="flat" cmpd="sng" w="12700">
                      <a:solidFill>
                        <a:schemeClr val="dk1"/>
                      </a:solidFill>
                      <a:prstDash val="solid"/>
                      <a:round/>
                      <a:headEnd len="sm" type="none" w="sm"/>
                      <a:tailEnd len="sm" type="none" w="sm"/>
                    </a:lnR>
                    <a:lnT cap="flat" cmpd="sng" w="12700">
                      <a:solidFill>
                        <a:schemeClr val="dk1"/>
                      </a:solidFill>
                      <a:prstDash val="solid"/>
                      <a:round/>
                      <a:headEnd len="sm" type="none" w="sm"/>
                      <a:tailEnd len="sm" type="none" w="sm"/>
                    </a:lnT>
                    <a:lnB cap="flat" cmpd="sng" w="12700">
                      <a:solidFill>
                        <a:schemeClr val="dk1"/>
                      </a:solidFill>
                      <a:prstDash val="solid"/>
                      <a:round/>
                      <a:headEnd len="sm" type="none" w="sm"/>
                      <a:tailEnd len="sm" type="none" w="sm"/>
                    </a:lnB>
                  </a:tcPr>
                </a:tc>
                <a:tc>
                  <a:txBody>
                    <a:bodyPr/>
                    <a:lstStyle/>
                    <a:p>
                      <a:pPr algn="ctr" indent="0" lvl="0" marL="0" marR="0" rtl="0">
                        <a:spcBef>
                          <a:spcPts val="0"/>
                        </a:spcBef>
                        <a:spcAft>
                          <a:spcPts val="0"/>
                        </a:spcAft>
                        <a:buNone/>
                      </a:pPr>
                      <a:r>
                        <a:rPr lang="en-IN" sz="1800"/>
                        <a:t>6.1471</a:t>
                      </a:r>
                      <a:endParaRPr cap="none" strike="noStrike" sz="1800" u="none"/>
                    </a:p>
                  </a:txBody>
                  <a:tcPr anchor="ctr" marB="45725" marL="91450" marR="91450" marT="45725">
                    <a:lnL cap="flat" cmpd="sng" w="12700">
                      <a:solidFill>
                        <a:schemeClr val="dk1"/>
                      </a:solidFill>
                      <a:prstDash val="solid"/>
                      <a:round/>
                      <a:headEnd len="sm" type="none" w="sm"/>
                      <a:tailEnd len="sm" type="none" w="sm"/>
                    </a:lnL>
                    <a:lnR cap="flat" cmpd="sng" w="12700">
                      <a:solidFill>
                        <a:schemeClr val="dk1"/>
                      </a:solidFill>
                      <a:prstDash val="solid"/>
                      <a:round/>
                      <a:headEnd len="sm" type="none" w="sm"/>
                      <a:tailEnd len="sm" type="none" w="sm"/>
                    </a:lnR>
                    <a:lnT cap="flat" cmpd="sng" w="12700">
                      <a:solidFill>
                        <a:schemeClr val="dk1"/>
                      </a:solidFill>
                      <a:prstDash val="solid"/>
                      <a:round/>
                      <a:headEnd len="sm" type="none" w="sm"/>
                      <a:tailEnd len="sm" type="none" w="sm"/>
                    </a:lnT>
                    <a:lnB cap="flat" cmpd="sng" w="12700">
                      <a:solidFill>
                        <a:schemeClr val="dk1"/>
                      </a:solidFill>
                      <a:prstDash val="solid"/>
                      <a:round/>
                      <a:headEnd len="sm" type="none" w="sm"/>
                      <a:tailEnd len="sm" type="none" w="sm"/>
                    </a:lnB>
                  </a:tcPr>
                </a:tc>
                <a:tc>
                  <a:txBody>
                    <a:bodyPr/>
                    <a:lstStyle/>
                    <a:p>
                      <a:pPr algn="ctr" indent="0" lvl="0" marL="0" marR="0" rtl="0">
                        <a:spcBef>
                          <a:spcPts val="0"/>
                        </a:spcBef>
                        <a:spcAft>
                          <a:spcPts val="0"/>
                        </a:spcAft>
                        <a:buNone/>
                      </a:pPr>
                      <a:r>
                        <a:rPr lang="en-IN" sz="1800"/>
                        <a:t>10</a:t>
                      </a:r>
                      <a:endParaRPr cap="none" strike="noStrike" sz="1800" u="none"/>
                    </a:p>
                  </a:txBody>
                  <a:tcPr anchor="ctr" marB="45725" marL="91450" marR="91450" marT="45725">
                    <a:lnL cap="flat" cmpd="sng" w="12700">
                      <a:solidFill>
                        <a:schemeClr val="dk1"/>
                      </a:solidFill>
                      <a:prstDash val="solid"/>
                      <a:round/>
                      <a:headEnd len="sm" type="none" w="sm"/>
                      <a:tailEnd len="sm" type="none" w="sm"/>
                    </a:lnL>
                    <a:lnR cap="flat" cmpd="sng" w="12700">
                      <a:solidFill>
                        <a:schemeClr val="dk1"/>
                      </a:solidFill>
                      <a:prstDash val="solid"/>
                      <a:round/>
                      <a:headEnd len="sm" type="none" w="sm"/>
                      <a:tailEnd len="sm" type="none" w="sm"/>
                    </a:lnR>
                    <a:lnT cap="flat" cmpd="sng" w="12700">
                      <a:solidFill>
                        <a:schemeClr val="dk1"/>
                      </a:solidFill>
                      <a:prstDash val="solid"/>
                      <a:round/>
                      <a:headEnd len="sm" type="none" w="sm"/>
                      <a:tailEnd len="sm" type="none" w="sm"/>
                    </a:lnT>
                    <a:lnB cap="flat" cmpd="sng" w="12700">
                      <a:solidFill>
                        <a:schemeClr val="dk1"/>
                      </a:solidFill>
                      <a:prstDash val="solid"/>
                      <a:round/>
                      <a:headEnd len="sm" type="none" w="sm"/>
                      <a:tailEnd len="sm" type="none" w="sm"/>
                    </a:lnB>
                  </a:tcPr>
                </a:tc>
                <a:tc>
                  <a:txBody>
                    <a:bodyPr/>
                    <a:lstStyle/>
                    <a:p>
                      <a:pPr algn="ctr" indent="0" lvl="0" marL="0" marR="0" rtl="0">
                        <a:spcBef>
                          <a:spcPts val="0"/>
                        </a:spcBef>
                        <a:spcAft>
                          <a:spcPts val="0"/>
                        </a:spcAft>
                        <a:buNone/>
                      </a:pPr>
                      <a:r>
                        <a:rPr lang="en-IN" sz="1800"/>
                        <a:t>2.0522</a:t>
                      </a:r>
                      <a:endParaRPr cap="none" strike="noStrike" sz="1800" u="none"/>
                    </a:p>
                  </a:txBody>
                  <a:tcPr anchor="ctr" marB="45725" marL="91450" marR="91450" marT="45725">
                    <a:lnL cap="flat" cmpd="sng" w="12700">
                      <a:solidFill>
                        <a:schemeClr val="dk1"/>
                      </a:solidFill>
                      <a:prstDash val="solid"/>
                      <a:round/>
                      <a:headEnd len="sm" type="none" w="sm"/>
                      <a:tailEnd len="sm" type="none" w="sm"/>
                    </a:lnL>
                    <a:lnR cap="flat" cmpd="sng" w="12700">
                      <a:solidFill>
                        <a:schemeClr val="dk1"/>
                      </a:solidFill>
                      <a:prstDash val="solid"/>
                      <a:round/>
                      <a:headEnd len="sm" type="none" w="sm"/>
                      <a:tailEnd len="sm" type="none" w="sm"/>
                    </a:lnR>
                    <a:lnT cap="flat" cmpd="sng" w="12700">
                      <a:solidFill>
                        <a:schemeClr val="dk1"/>
                      </a:solidFill>
                      <a:prstDash val="solid"/>
                      <a:round/>
                      <a:headEnd len="sm" type="none" w="sm"/>
                      <a:tailEnd len="sm" type="none" w="sm"/>
                    </a:lnT>
                    <a:lnB cap="flat" cmpd="sng" w="12700">
                      <a:solidFill>
                        <a:schemeClr val="dk1"/>
                      </a:solidFill>
                      <a:prstDash val="solid"/>
                      <a:round/>
                      <a:headEnd len="sm" type="none" w="sm"/>
                      <a:tailEnd len="sm" type="none" w="sm"/>
                    </a:lnB>
                  </a:tcPr>
                </a:tc>
                <a:tc>
                  <a:txBody>
                    <a:bodyPr/>
                    <a:lstStyle/>
                    <a:p>
                      <a:pPr algn="ctr" indent="0" lvl="0" marL="0" marR="0" rtl="0">
                        <a:spcBef>
                          <a:spcPts val="0"/>
                        </a:spcBef>
                        <a:spcAft>
                          <a:spcPts val="0"/>
                        </a:spcAft>
                        <a:buNone/>
                      </a:pPr>
                      <a:r>
                        <a:rPr lang="en-IN" sz="1800"/>
                        <a:t>1.5</a:t>
                      </a:r>
                      <a:endParaRPr cap="none" strike="noStrike" sz="1800" u="none"/>
                    </a:p>
                  </a:txBody>
                  <a:tcPr anchor="ctr" marB="45725" marL="91450" marR="91450" marT="45725">
                    <a:lnL cap="flat" cmpd="sng" w="12700">
                      <a:solidFill>
                        <a:schemeClr val="dk1"/>
                      </a:solidFill>
                      <a:prstDash val="solid"/>
                      <a:round/>
                      <a:headEnd len="sm" type="none" w="sm"/>
                      <a:tailEnd len="sm" type="none" w="sm"/>
                    </a:lnL>
                    <a:lnR cap="flat" cmpd="sng" w="12700">
                      <a:solidFill>
                        <a:schemeClr val="dk1"/>
                      </a:solidFill>
                      <a:prstDash val="solid"/>
                      <a:round/>
                      <a:headEnd len="sm" type="none" w="sm"/>
                      <a:tailEnd len="sm" type="none" w="sm"/>
                    </a:lnR>
                    <a:lnT cap="flat" cmpd="sng" w="12700">
                      <a:solidFill>
                        <a:schemeClr val="dk1"/>
                      </a:solidFill>
                      <a:prstDash val="solid"/>
                      <a:round/>
                      <a:headEnd len="sm" type="none" w="sm"/>
                      <a:tailEnd len="sm" type="none" w="sm"/>
                    </a:lnT>
                    <a:lnB cap="flat" cmpd="sng" w="12700">
                      <a:solidFill>
                        <a:schemeClr val="dk1"/>
                      </a:solidFill>
                      <a:prstDash val="solid"/>
                      <a:round/>
                      <a:headEnd len="sm" type="none" w="sm"/>
                      <a:tailEnd len="sm" type="none" w="sm"/>
                    </a:lnB>
                  </a:tcPr>
                </a:tc>
                <a:tc>
                  <a:txBody>
                    <a:bodyPr/>
                    <a:lstStyle/>
                    <a:p>
                      <a:pPr algn="ctr" indent="0" lvl="0" marL="0" marR="0" rtl="0">
                        <a:spcBef>
                          <a:spcPts val="0"/>
                        </a:spcBef>
                        <a:spcAft>
                          <a:spcPts val="0"/>
                        </a:spcAft>
                        <a:buNone/>
                      </a:pPr>
                      <a:r>
                        <a:rPr lang="en-IN" sz="1800"/>
                        <a:t>Yes</a:t>
                      </a:r>
                      <a:endParaRPr cap="none" strike="noStrike" sz="1800" u="none"/>
                    </a:p>
                  </a:txBody>
                  <a:tcPr anchor="ctr" marB="45725" marL="91450" marR="91450" marT="45725">
                    <a:lnL cap="flat" cmpd="sng" w="12700">
                      <a:solidFill>
                        <a:schemeClr val="dk1"/>
                      </a:solidFill>
                      <a:prstDash val="solid"/>
                      <a:round/>
                      <a:headEnd len="sm" type="none" w="sm"/>
                      <a:tailEnd len="sm" type="none" w="sm"/>
                    </a:lnL>
                    <a:lnR cap="flat" cmpd="sng" w="12700">
                      <a:solidFill>
                        <a:schemeClr val="dk1"/>
                      </a:solidFill>
                      <a:prstDash val="solid"/>
                      <a:round/>
                      <a:headEnd len="sm" type="none" w="sm"/>
                      <a:tailEnd len="sm" type="none" w="sm"/>
                    </a:lnR>
                    <a:lnT cap="flat" cmpd="sng" w="12700">
                      <a:solidFill>
                        <a:schemeClr val="dk1"/>
                      </a:solidFill>
                      <a:prstDash val="solid"/>
                      <a:round/>
                      <a:headEnd len="sm" type="none" w="sm"/>
                      <a:tailEnd len="sm" type="none" w="sm"/>
                    </a:lnT>
                    <a:lnB cap="flat" cmpd="sng" w="12700">
                      <a:solidFill>
                        <a:schemeClr val="dk1"/>
                      </a:solidFill>
                      <a:prstDash val="solid"/>
                      <a:round/>
                      <a:headEnd len="sm" type="none" w="sm"/>
                      <a:tailEnd len="sm" type="none" w="sm"/>
                    </a:lnB>
                  </a:tcPr>
                </a:tc>
                <a:extLst>
                  <a:ext uri="{0D108BD9-81ED-4DB2-BD59-A6C34878D82A}">
                    <a16:rowId xmlns:a16="http://schemas.microsoft.com/office/drawing/2014/main" val="10003"/>
                  </a:ext>
                </a:extLst>
              </a:tr>
            </a:tbl>
          </a:graphicData>
        </a:graphic>
      </p:graphicFrame>
      <p:sp>
        <p:nvSpPr>
          <p:cNvPr id="674" name="Google Shape;674;p64"/>
          <p:cNvSpPr/>
          <p:nvPr/>
        </p:nvSpPr>
        <p:spPr>
          <a:xfrm>
            <a:off x="997600" y="3520671"/>
            <a:ext cx="2616600" cy="507600"/>
          </a:xfrm>
          <a:prstGeom prst="rect">
            <a:avLst/>
          </a:prstGeom>
          <a:solidFill>
            <a:schemeClr val="accent1"/>
          </a:solidFill>
          <a:ln cap="flat" cmpd="sng" w="12700">
            <a:solidFill>
              <a:srgbClr val="31538F"/>
            </a:solidFill>
            <a:prstDash val="solid"/>
            <a:miter lim="800000"/>
            <a:headEnd len="sm" type="none" w="sm"/>
            <a:tailEnd len="sm" type="none" w="sm"/>
          </a:ln>
        </p:spPr>
        <p:txBody>
          <a:bodyPr anchor="ctr" anchorCtr="0" bIns="45700" lIns="91425" rIns="91425" spcFirstLastPara="1" tIns="45700" wrap="square">
            <a:noAutofit/>
          </a:bodyPr>
          <a:lstStyle/>
          <a:p>
            <a:pPr algn="ctr" indent="0" lvl="0" marL="0" marR="0" rtl="0">
              <a:spcBef>
                <a:spcPts val="0"/>
              </a:spcBef>
              <a:spcAft>
                <a:spcPts val="0"/>
              </a:spcAft>
              <a:buNone/>
            </a:pPr>
            <a:r>
              <a:rPr lang="en-IN">
                <a:solidFill>
                  <a:schemeClr val="lt1"/>
                </a:solidFill>
                <a:latin typeface="Calibri"/>
                <a:ea typeface="Calibri"/>
                <a:cs typeface="Calibri"/>
                <a:sym typeface="Calibri"/>
              </a:rPr>
              <a:t>Only 3 bracing members</a:t>
            </a:r>
            <a:endParaRPr/>
          </a:p>
        </p:txBody>
      </p:sp>
      <p:sp>
        <p:nvSpPr>
          <p:cNvPr id="675" name="Google Shape;675;p64"/>
          <p:cNvSpPr/>
          <p:nvPr/>
        </p:nvSpPr>
        <p:spPr>
          <a:xfrm>
            <a:off x="8499588" y="3520663"/>
            <a:ext cx="2616600" cy="507600"/>
          </a:xfrm>
          <a:prstGeom prst="rect">
            <a:avLst/>
          </a:prstGeom>
          <a:solidFill>
            <a:schemeClr val="accent1"/>
          </a:solidFill>
          <a:ln cap="flat" cmpd="sng" w="12700">
            <a:solidFill>
              <a:srgbClr val="31538F"/>
            </a:solidFill>
            <a:prstDash val="solid"/>
            <a:miter lim="800000"/>
            <a:headEnd len="sm" type="none" w="sm"/>
            <a:tailEnd len="sm" type="none" w="sm"/>
          </a:ln>
        </p:spPr>
        <p:txBody>
          <a:bodyPr anchor="ctr" anchorCtr="0" bIns="45700" lIns="91425" rIns="91425" spcFirstLastPara="1" tIns="45700" wrap="square">
            <a:noAutofit/>
          </a:bodyPr>
          <a:lstStyle/>
          <a:p>
            <a:pPr algn="ctr" indent="0" lvl="0" marL="0" marR="0" rtl="0">
              <a:spcBef>
                <a:spcPts val="0"/>
              </a:spcBef>
              <a:spcAft>
                <a:spcPts val="0"/>
              </a:spcAft>
              <a:buNone/>
            </a:pPr>
            <a:r>
              <a:rPr lang="en-IN">
                <a:solidFill>
                  <a:schemeClr val="lt1"/>
                </a:solidFill>
                <a:latin typeface="Calibri"/>
                <a:ea typeface="Calibri"/>
                <a:cs typeface="Calibri"/>
                <a:sym typeface="Calibri"/>
              </a:rPr>
              <a:t>An extra bracing member has been added </a:t>
            </a:r>
            <a:endParaRPr>
              <a:solidFill>
                <a:schemeClr val="lt1"/>
              </a:solidFill>
              <a:latin typeface="Calibri"/>
              <a:ea typeface="Calibri"/>
              <a:cs typeface="Calibri"/>
              <a:sym typeface="Calibri"/>
            </a:endParaRPr>
          </a:p>
        </p:txBody>
      </p:sp>
      <p:sp>
        <p:nvSpPr>
          <p:cNvPr id="676" name="Google Shape;676;p64"/>
          <p:cNvSpPr txBox="1"/>
          <p:nvPr/>
        </p:nvSpPr>
        <p:spPr>
          <a:xfrm>
            <a:off x="11425441" y="6346733"/>
            <a:ext cx="546300" cy="430800"/>
          </a:xfrm>
          <a:prstGeom prst="rect">
            <a:avLst/>
          </a:prstGeom>
          <a:solidFill>
            <a:srgbClr val="8DA9DB"/>
          </a:solidFill>
          <a:ln cap="flat" cmpd="sng" w="9525">
            <a:solidFill>
              <a:schemeClr val="dk1"/>
            </a:solidFill>
            <a:prstDash val="solid"/>
            <a:round/>
            <a:headEnd len="sm" type="none" w="sm"/>
            <a:tailEnd len="sm" type="none" w="sm"/>
          </a:ln>
        </p:spPr>
        <p:txBody>
          <a:bodyPr anchor="t" anchorCtr="0" bIns="45700" lIns="91425" rIns="91425" spcFirstLastPara="1" tIns="45700" wrap="square">
            <a:spAutoFit/>
          </a:bodyPr>
          <a:lstStyle/>
          <a:p>
            <a:pPr algn="ctr" indent="0" lvl="0" marL="0" marR="0" rtl="0">
              <a:spcBef>
                <a:spcPts val="0"/>
              </a:spcBef>
              <a:spcAft>
                <a:spcPts val="0"/>
              </a:spcAft>
              <a:buNone/>
            </a:pPr>
            <a:r>
              <a:rPr b="1" dirty="0" lang="en-IN" sz="1100">
                <a:solidFill>
                  <a:schemeClr val="dk1"/>
                </a:solidFill>
                <a:latin typeface="Calibri"/>
                <a:ea typeface="Calibri"/>
                <a:cs typeface="Calibri"/>
                <a:sym typeface="Calibri"/>
              </a:rPr>
              <a:t>Page 4.5</a:t>
            </a:r>
            <a:endParaRPr dirty="0"/>
          </a:p>
        </p:txBody>
      </p:sp>
      <p:sp>
        <p:nvSpPr>
          <p:cNvPr id="677" name="Google Shape;677;p64"/>
          <p:cNvSpPr/>
          <p:nvPr/>
        </p:nvSpPr>
        <p:spPr>
          <a:xfrm>
            <a:off x="407831" y="5907314"/>
            <a:ext cx="10860300" cy="902700"/>
          </a:xfrm>
          <a:prstGeom prst="rect">
            <a:avLst/>
          </a:prstGeom>
          <a:solidFill>
            <a:schemeClr val="accent1"/>
          </a:solidFill>
          <a:ln cap="flat" cmpd="sng" w="12700">
            <a:solidFill>
              <a:srgbClr val="31538F"/>
            </a:solidFill>
            <a:prstDash val="solid"/>
            <a:miter lim="800000"/>
            <a:headEnd len="sm" type="none" w="sm"/>
            <a:tailEnd len="sm" type="none" w="sm"/>
          </a:ln>
        </p:spPr>
        <p:txBody>
          <a:bodyPr anchor="t" anchorCtr="0" bIns="45700" lIns="91425" rIns="91425" spcFirstLastPara="1" tIns="45700" wrap="square">
            <a:noAutofit/>
          </a:bodyPr>
          <a:lstStyle/>
          <a:p>
            <a:pPr algn="l" indent="0" lvl="0" marL="0" marR="0" rtl="0">
              <a:spcBef>
                <a:spcPts val="0"/>
              </a:spcBef>
              <a:spcAft>
                <a:spcPts val="0"/>
              </a:spcAft>
              <a:buNone/>
            </a:pPr>
            <a:r>
              <a:rPr lang="en-IN" sz="1800">
                <a:solidFill>
                  <a:schemeClr val="lt1"/>
                </a:solidFill>
                <a:latin typeface="Calibri"/>
                <a:ea typeface="Calibri"/>
                <a:cs typeface="Calibri"/>
                <a:sym typeface="Calibri"/>
              </a:rPr>
              <a:t>Justification : As the results show, the bracing member was critical for a proper result.</a:t>
            </a:r>
            <a:endParaRPr sz="1800">
              <a:solidFill>
                <a:schemeClr val="lt1"/>
              </a:solidFill>
              <a:latin typeface="Calibri"/>
              <a:ea typeface="Calibri"/>
              <a:cs typeface="Calibri"/>
              <a:sym typeface="Calibri"/>
            </a:endParaRPr>
          </a:p>
          <a:p>
            <a:pPr algn="l" indent="0" lvl="0" marL="0" marR="0" rtl="0">
              <a:spcBef>
                <a:spcPts val="0"/>
              </a:spcBef>
              <a:spcAft>
                <a:spcPts val="0"/>
              </a:spcAft>
              <a:buNone/>
            </a:pPr>
            <a:endParaRPr sz="1800">
              <a:solidFill>
                <a:schemeClr val="lt1"/>
              </a:solidFill>
              <a:latin typeface="Calibri"/>
              <a:ea typeface="Calibri"/>
              <a:cs typeface="Calibri"/>
              <a:sym typeface="Calibri"/>
            </a:endParaRPr>
          </a:p>
        </p:txBody>
      </p:sp>
      <p:sp>
        <p:nvSpPr>
          <p:cNvPr id="678" name="Google Shape;678;p64"/>
          <p:cNvSpPr txBox="1"/>
          <p:nvPr/>
        </p:nvSpPr>
        <p:spPr>
          <a:xfrm>
            <a:off x="2193966" y="14514"/>
            <a:ext cx="7574100" cy="682200"/>
          </a:xfrm>
          <a:prstGeom prst="rect">
            <a:avLst/>
          </a:prstGeom>
          <a:noFill/>
          <a:ln>
            <a:noFill/>
          </a:ln>
        </p:spPr>
        <p:txBody>
          <a:bodyPr anchor="ctr" anchorCtr="0" bIns="45700" lIns="91425" rIns="91425" spcFirstLastPara="1" tIns="45700" wrap="square">
            <a:normAutofit/>
          </a:bodyPr>
          <a:lstStyle/>
          <a:p>
            <a:pPr algn="ctr" indent="0" lvl="0" marL="0" marR="0" rtl="0">
              <a:lnSpc>
                <a:spcPct val="90000"/>
              </a:lnSpc>
              <a:spcBef>
                <a:spcPts val="0"/>
              </a:spcBef>
              <a:spcAft>
                <a:spcPts val="0"/>
              </a:spcAft>
              <a:buClr>
                <a:schemeClr val="dk1"/>
              </a:buClr>
              <a:buSzPts val="2800"/>
              <a:buFont typeface="Calibri"/>
              <a:buNone/>
            </a:pPr>
            <a:r>
              <a:rPr b="1" lang="en-IN" sz="2800" u="sng">
                <a:solidFill>
                  <a:schemeClr val="dk1"/>
                </a:solidFill>
                <a:latin typeface="Calibri"/>
                <a:ea typeface="Calibri"/>
                <a:cs typeface="Calibri"/>
                <a:sym typeface="Calibri"/>
              </a:rPr>
              <a:t>FE modelling and CAE Analysis of Hard Points</a:t>
            </a:r>
            <a:endParaRPr/>
          </a:p>
        </p:txBody>
      </p:sp>
      <p:sp>
        <p:nvSpPr>
          <p:cNvPr id="679" name="Google Shape;679;p64"/>
          <p:cNvSpPr txBox="1"/>
          <p:nvPr/>
        </p:nvSpPr>
        <p:spPr>
          <a:xfrm>
            <a:off x="2656114" y="624115"/>
            <a:ext cx="6705600" cy="338700"/>
          </a:xfrm>
          <a:prstGeom prst="rect">
            <a:avLst/>
          </a:prstGeom>
          <a:noFill/>
          <a:ln>
            <a:noFill/>
          </a:ln>
        </p:spPr>
        <p:txBody>
          <a:bodyPr anchor="t" anchorCtr="0" bIns="45700" lIns="91425" rIns="91425" spcFirstLastPara="1" tIns="45700" wrap="square">
            <a:spAutoFit/>
          </a:bodyPr>
          <a:lstStyle/>
          <a:p>
            <a:pPr algn="ctr" indent="0" lvl="0" marL="0" marR="0" rtl="0">
              <a:spcBef>
                <a:spcPts val="0"/>
              </a:spcBef>
              <a:spcAft>
                <a:spcPts val="0"/>
              </a:spcAft>
              <a:buNone/>
            </a:pPr>
            <a:r>
              <a:rPr b="1" lang="en-IN" sz="1600">
                <a:solidFill>
                  <a:schemeClr val="dk1"/>
                </a:solidFill>
                <a:latin typeface="Calibri"/>
                <a:ea typeface="Calibri"/>
                <a:cs typeface="Calibri"/>
                <a:sym typeface="Calibri"/>
              </a:rPr>
              <a:t>Location-1: Front Suspension Mounting Points</a:t>
            </a:r>
            <a:endParaRPr/>
          </a:p>
        </p:txBody>
      </p:sp>
      <p:pic>
        <p:nvPicPr>
          <p:cNvPr id="680" name="Google Shape;680;p64"/>
          <p:cNvPicPr preferRelativeResize="0"/>
          <p:nvPr/>
        </p:nvPicPr>
        <p:blipFill>
          <a:blip r:embed="rId3">
            <a:alphaModFix/>
          </a:blip>
          <a:stretch>
            <a:fillRect/>
          </a:stretch>
        </p:blipFill>
        <p:spPr>
          <a:xfrm>
            <a:off x="8072913" y="1017598"/>
            <a:ext cx="3469925" cy="2356625"/>
          </a:xfrm>
          <a:prstGeom prst="rect">
            <a:avLst/>
          </a:prstGeom>
          <a:noFill/>
          <a:ln cap="flat" cmpd="sng" w="19050">
            <a:solidFill>
              <a:schemeClr val="dk2"/>
            </a:solidFill>
            <a:prstDash val="solid"/>
            <a:round/>
            <a:headEnd len="sm" type="none" w="sm"/>
            <a:tailEnd len="sm" type="none" w="sm"/>
          </a:ln>
        </p:spPr>
      </p:pic>
      <p:pic>
        <p:nvPicPr>
          <p:cNvPr id="681" name="Google Shape;681;p64"/>
          <p:cNvPicPr preferRelativeResize="0"/>
          <p:nvPr/>
        </p:nvPicPr>
        <p:blipFill rotWithShape="1">
          <a:blip r:embed="rId4">
            <a:alphaModFix/>
          </a:blip>
          <a:srcRect b="-79"/>
          <a:stretch/>
        </p:blipFill>
        <p:spPr>
          <a:xfrm>
            <a:off x="362975" y="1142225"/>
            <a:ext cx="3885850" cy="2232000"/>
          </a:xfrm>
          <a:prstGeom prst="rect">
            <a:avLst/>
          </a:prstGeom>
          <a:noFill/>
          <a:ln cap="flat" cmpd="sng" w="28575">
            <a:solidFill>
              <a:schemeClr val="dk2"/>
            </a:solidFill>
            <a:prstDash val="solid"/>
            <a:round/>
            <a:headEnd len="sm" type="none" w="sm"/>
            <a:tailEnd len="sm" type="none" w="sm"/>
          </a:ln>
        </p:spPr>
      </p:pic>
    </p:spTree>
  </p:cSld>
  <p:clrMapOvr>
    <a:masterClrMapping/>
  </p:clrMapOvr>
</p:sld>
</file>

<file path=ppt/slides/slide53.xml><?xml version="1.0" encoding="utf-8"?>
<p:sld xmlns:p="http://schemas.openxmlformats.org/presentationml/2006/main" xmlns:a="http://schemas.openxmlformats.org/drawingml/2006/main" xmlns:r="http://schemas.openxmlformats.org/officeDocument/2006/relationships">
  <p:cSld>
    <p:spTree>
      <p:nvGrpSpPr>
        <p:cNvPr id="1" name="Shape 686"/>
        <p:cNvGrpSpPr/>
        <p:nvPr/>
      </p:nvGrpSpPr>
      <p:grpSpPr>
        <a:xfrm>
          <a:off x="0" y="0"/>
          <a:ext cx="0" cy="0"/>
          <a:chOff x="0" y="0"/>
          <a:chExt cx="0" cy="0"/>
        </a:xfrm>
      </p:grpSpPr>
      <p:sp>
        <p:nvSpPr>
          <p:cNvPr id="687" name="Google Shape;687;p65"/>
          <p:cNvSpPr txBox="1">
            <a:spLocks noGrp="1"/>
          </p:cNvSpPr>
          <p:nvPr>
            <p:ph type="title"/>
          </p:nvPr>
        </p:nvSpPr>
        <p:spPr>
          <a:xfrm>
            <a:off x="1427550" y="150800"/>
            <a:ext cx="10515600" cy="1325700"/>
          </a:xfrm>
          <a:prstGeom prst="rect">
            <a:avLst/>
          </a:prstGeom>
        </p:spPr>
        <p:txBody>
          <a:bodyPr anchor="ctr" anchorCtr="0" bIns="45700" lIns="91425" rIns="91425" spcFirstLastPara="1" tIns="45700" wrap="square">
            <a:normAutofit/>
          </a:bodyPr>
          <a:lstStyle/>
          <a:p>
            <a:pPr algn="l" indent="0" lvl="0" marL="0" rtl="0">
              <a:spcBef>
                <a:spcPts val="0"/>
              </a:spcBef>
              <a:spcAft>
                <a:spcPts val="0"/>
              </a:spcAft>
              <a:buNone/>
            </a:pPr>
            <a:r>
              <a:rPr b="1" lang="en-IN" sz="1800"/>
              <a:t>MOUNTING TABS</a:t>
            </a:r>
            <a:endParaRPr b="1" sz="1800"/>
          </a:p>
          <a:p>
            <a:pPr algn="l" indent="0" lvl="0" marL="0" rtl="0">
              <a:spcBef>
                <a:spcPts val="0"/>
              </a:spcBef>
              <a:spcAft>
                <a:spcPts val="0"/>
              </a:spcAft>
              <a:buNone/>
            </a:pPr>
            <a:r>
              <a:rPr b="1" lang="en-IN" sz="1800"/>
              <a:t> </a:t>
            </a:r>
            <a:endParaRPr b="1" sz="1800"/>
          </a:p>
          <a:p>
            <a:pPr algn="l" indent="0" lvl="0" marL="0" rtl="0">
              <a:spcBef>
                <a:spcPts val="0"/>
              </a:spcBef>
              <a:spcAft>
                <a:spcPts val="0"/>
              </a:spcAft>
              <a:buNone/>
            </a:pPr>
            <a:r>
              <a:rPr b="1" lang="en-IN" sz="1800" u="sng"/>
              <a:t>Pre-Processing</a:t>
            </a:r>
            <a:endParaRPr b="1" sz="1800" u="sng"/>
          </a:p>
        </p:txBody>
      </p:sp>
      <p:pic>
        <p:nvPicPr>
          <p:cNvPr id="688" name="Google Shape;688;p65"/>
          <p:cNvPicPr preferRelativeResize="0"/>
          <p:nvPr/>
        </p:nvPicPr>
        <p:blipFill rotWithShape="1">
          <a:blip r:embed="rId3">
            <a:alphaModFix/>
          </a:blip>
          <a:srcRect b="32"/>
          <a:stretch/>
        </p:blipFill>
        <p:spPr>
          <a:xfrm>
            <a:off x="1457325" y="1615525"/>
            <a:ext cx="9277349" cy="3755700"/>
          </a:xfrm>
          <a:prstGeom prst="rect">
            <a:avLst/>
          </a:prstGeom>
          <a:noFill/>
          <a:ln cap="flat" cmpd="sng" w="38100">
            <a:solidFill>
              <a:schemeClr val="dk2"/>
            </a:solidFill>
            <a:prstDash val="solid"/>
            <a:round/>
            <a:headEnd len="sm" type="none" w="sm"/>
            <a:tailEnd len="sm" type="none" w="sm"/>
          </a:ln>
        </p:spPr>
      </p:pic>
      <p:sp>
        <p:nvSpPr>
          <p:cNvPr id="689" name="Google Shape;689;p65"/>
          <p:cNvSpPr txBox="1"/>
          <p:nvPr/>
        </p:nvSpPr>
        <p:spPr>
          <a:xfrm>
            <a:off x="3951375" y="5639100"/>
            <a:ext cx="4514100" cy="446400"/>
          </a:xfrm>
          <a:prstGeom prst="rect">
            <a:avLst/>
          </a:prstGeom>
          <a:noFill/>
          <a:ln>
            <a:noFill/>
          </a:ln>
        </p:spPr>
        <p:txBody>
          <a:bodyPr anchor="t" anchorCtr="0" bIns="91425" lIns="91425" rIns="91425" spcFirstLastPara="1" tIns="91425" wrap="square">
            <a:spAutoFit/>
          </a:bodyPr>
          <a:lstStyle/>
          <a:p>
            <a:pPr algn="ctr" indent="0" lvl="0" marL="0" rtl="0">
              <a:spcBef>
                <a:spcPts val="0"/>
              </a:spcBef>
              <a:spcAft>
                <a:spcPts val="0"/>
              </a:spcAft>
              <a:buClr>
                <a:schemeClr val="dk1"/>
              </a:buClr>
              <a:buSzPts val="1100"/>
              <a:buFont typeface="Arial"/>
              <a:buNone/>
            </a:pPr>
            <a:r>
              <a:rPr b="1" lang="en-IN" sz="1700">
                <a:solidFill>
                  <a:schemeClr val="dk1"/>
                </a:solidFill>
                <a:latin typeface="Calibri"/>
                <a:ea typeface="Calibri"/>
                <a:cs typeface="Calibri"/>
                <a:sym typeface="Calibri"/>
              </a:rPr>
              <a:t> Meshed view,Loading and Boundary Conditions</a:t>
            </a:r>
            <a:endParaRPr b="1" sz="1700">
              <a:solidFill>
                <a:schemeClr val="dk1"/>
              </a:solidFill>
              <a:latin typeface="Calibri"/>
              <a:ea typeface="Calibri"/>
              <a:cs typeface="Calibri"/>
              <a:sym typeface="Calibri"/>
            </a:endParaRPr>
          </a:p>
        </p:txBody>
      </p:sp>
      <p:sp>
        <p:nvSpPr>
          <p:cNvPr id="5" name="Google Shape;129;p15">
            <a:extLst>
              <a:ext uri="{FF2B5EF4-FFF2-40B4-BE49-F238E27FC236}">
                <a16:creationId xmlns:a16="http://schemas.microsoft.com/office/drawing/2014/main" id="{C4077E53-4AF4-4798-9D9A-543DA9630C78}"/>
              </a:ext>
            </a:extLst>
          </p:cNvPr>
          <p:cNvSpPr txBox="1"/>
          <p:nvPr/>
        </p:nvSpPr>
        <p:spPr>
          <a:xfrm>
            <a:off x="11467643" y="6288258"/>
            <a:ext cx="548640" cy="430887"/>
          </a:xfrm>
          <a:prstGeom prst="rect">
            <a:avLst/>
          </a:prstGeom>
          <a:solidFill>
            <a:srgbClr val="8DA9DB"/>
          </a:solidFill>
          <a:ln cap="flat" cmpd="sng" w="9525">
            <a:solidFill>
              <a:schemeClr val="dk1"/>
            </a:solidFill>
            <a:prstDash val="solid"/>
            <a:round/>
            <a:headEnd len="sm" type="none" w="sm"/>
            <a:tailEnd len="sm" type="none" w="sm"/>
          </a:ln>
        </p:spPr>
        <p:txBody>
          <a:bodyPr anchor="t" anchorCtr="0" bIns="45700" lIns="91425" rIns="91425" spcFirstLastPara="1" tIns="45700" wrap="square">
            <a:spAutoFit/>
          </a:bodyPr>
          <a:lstStyle/>
          <a:p>
            <a:pPr algn="ctr" indent="0" lvl="0" marL="0" marR="0" rtl="0">
              <a:spcBef>
                <a:spcPts val="0"/>
              </a:spcBef>
              <a:spcAft>
                <a:spcPts val="0"/>
              </a:spcAft>
              <a:buNone/>
            </a:pPr>
            <a:r>
              <a:rPr b="1" cap="none" dirty="0" i="0" lang="en-IN" strike="noStrike" sz="1100" u="none">
                <a:solidFill>
                  <a:schemeClr val="dk1"/>
                </a:solidFill>
                <a:latin typeface="Calibri"/>
                <a:ea typeface="Calibri"/>
                <a:cs typeface="Calibri"/>
                <a:sym typeface="Calibri"/>
              </a:rPr>
              <a:t>Page 4.6</a:t>
            </a:r>
            <a:endParaRPr dirty="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694"/>
        <p:cNvGrpSpPr/>
        <p:nvPr/>
      </p:nvGrpSpPr>
      <p:grpSpPr>
        <a:xfrm>
          <a:off x="0" y="0"/>
          <a:ext cx="0" cy="0"/>
          <a:chOff x="0" y="0"/>
          <a:chExt cx="0" cy="0"/>
        </a:xfrm>
      </p:grpSpPr>
      <p:sp>
        <p:nvSpPr>
          <p:cNvPr id="695" name="Google Shape;695;p66"/>
          <p:cNvSpPr txBox="1">
            <a:spLocks noGrp="1"/>
          </p:cNvSpPr>
          <p:nvPr>
            <p:ph type="title"/>
          </p:nvPr>
        </p:nvSpPr>
        <p:spPr>
          <a:xfrm>
            <a:off x="1427575" y="177600"/>
            <a:ext cx="29925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IN" sz="1800" b="1"/>
              <a:t>MOUNTING TABS</a:t>
            </a:r>
            <a:endParaRPr sz="1800" b="1"/>
          </a:p>
          <a:p>
            <a:pPr marL="0" lvl="0" indent="0" algn="l" rtl="0">
              <a:spcBef>
                <a:spcPts val="0"/>
              </a:spcBef>
              <a:spcAft>
                <a:spcPts val="0"/>
              </a:spcAft>
              <a:buNone/>
            </a:pPr>
            <a:endParaRPr sz="1800" u="sng"/>
          </a:p>
          <a:p>
            <a:pPr marL="0" lvl="0" indent="0" algn="l" rtl="0">
              <a:spcBef>
                <a:spcPts val="0"/>
              </a:spcBef>
              <a:spcAft>
                <a:spcPts val="0"/>
              </a:spcAft>
              <a:buNone/>
            </a:pPr>
            <a:r>
              <a:rPr lang="en-IN" sz="1800" b="1" u="sng"/>
              <a:t>Post- processing</a:t>
            </a:r>
            <a:endParaRPr sz="1800" b="1" u="sng"/>
          </a:p>
        </p:txBody>
      </p:sp>
      <p:pic>
        <p:nvPicPr>
          <p:cNvPr id="696" name="Google Shape;696;p66"/>
          <p:cNvPicPr preferRelativeResize="0"/>
          <p:nvPr/>
        </p:nvPicPr>
        <p:blipFill>
          <a:blip r:embed="rId3">
            <a:alphaModFix/>
          </a:blip>
          <a:stretch>
            <a:fillRect/>
          </a:stretch>
        </p:blipFill>
        <p:spPr>
          <a:xfrm>
            <a:off x="393475" y="1503300"/>
            <a:ext cx="3450750" cy="2322475"/>
          </a:xfrm>
          <a:prstGeom prst="rect">
            <a:avLst/>
          </a:prstGeom>
          <a:noFill/>
          <a:ln w="28575" cap="flat" cmpd="sng">
            <a:solidFill>
              <a:schemeClr val="dk2"/>
            </a:solidFill>
            <a:prstDash val="solid"/>
            <a:round/>
            <a:headEnd type="none" w="sm" len="sm"/>
            <a:tailEnd type="none" w="sm" len="sm"/>
          </a:ln>
        </p:spPr>
      </p:pic>
      <p:pic>
        <p:nvPicPr>
          <p:cNvPr id="697" name="Google Shape;697;p66"/>
          <p:cNvPicPr preferRelativeResize="0"/>
          <p:nvPr/>
        </p:nvPicPr>
        <p:blipFill>
          <a:blip r:embed="rId4">
            <a:alphaModFix/>
          </a:blip>
          <a:stretch>
            <a:fillRect/>
          </a:stretch>
        </p:blipFill>
        <p:spPr>
          <a:xfrm>
            <a:off x="393475" y="4237725"/>
            <a:ext cx="3450750" cy="2209800"/>
          </a:xfrm>
          <a:prstGeom prst="rect">
            <a:avLst/>
          </a:prstGeom>
          <a:noFill/>
          <a:ln w="28575" cap="flat" cmpd="sng">
            <a:solidFill>
              <a:schemeClr val="dk2"/>
            </a:solidFill>
            <a:prstDash val="solid"/>
            <a:round/>
            <a:headEnd type="none" w="sm" len="sm"/>
            <a:tailEnd type="none" w="sm" len="sm"/>
          </a:ln>
        </p:spPr>
      </p:pic>
      <p:pic>
        <p:nvPicPr>
          <p:cNvPr id="698" name="Google Shape;698;p66"/>
          <p:cNvPicPr preferRelativeResize="0"/>
          <p:nvPr/>
        </p:nvPicPr>
        <p:blipFill>
          <a:blip r:embed="rId5">
            <a:alphaModFix/>
          </a:blip>
          <a:stretch>
            <a:fillRect/>
          </a:stretch>
        </p:blipFill>
        <p:spPr>
          <a:xfrm>
            <a:off x="8226475" y="1411500"/>
            <a:ext cx="3532325" cy="2414275"/>
          </a:xfrm>
          <a:prstGeom prst="rect">
            <a:avLst/>
          </a:prstGeom>
          <a:noFill/>
          <a:ln w="28575" cap="flat" cmpd="sng">
            <a:solidFill>
              <a:schemeClr val="dk2"/>
            </a:solidFill>
            <a:prstDash val="solid"/>
            <a:round/>
            <a:headEnd type="none" w="sm" len="sm"/>
            <a:tailEnd type="none" w="sm" len="sm"/>
          </a:ln>
        </p:spPr>
      </p:pic>
      <p:pic>
        <p:nvPicPr>
          <p:cNvPr id="699" name="Google Shape;699;p66"/>
          <p:cNvPicPr preferRelativeResize="0"/>
          <p:nvPr/>
        </p:nvPicPr>
        <p:blipFill>
          <a:blip r:embed="rId6">
            <a:alphaModFix/>
          </a:blip>
          <a:stretch>
            <a:fillRect/>
          </a:stretch>
        </p:blipFill>
        <p:spPr>
          <a:xfrm>
            <a:off x="8226475" y="4308725"/>
            <a:ext cx="3532325" cy="2200275"/>
          </a:xfrm>
          <a:prstGeom prst="rect">
            <a:avLst/>
          </a:prstGeom>
          <a:noFill/>
          <a:ln w="28575" cap="flat" cmpd="sng">
            <a:solidFill>
              <a:schemeClr val="dk2"/>
            </a:solidFill>
            <a:prstDash val="solid"/>
            <a:round/>
            <a:headEnd type="none" w="sm" len="sm"/>
            <a:tailEnd type="none" w="sm" len="sm"/>
          </a:ln>
        </p:spPr>
      </p:pic>
      <p:sp>
        <p:nvSpPr>
          <p:cNvPr id="700" name="Google Shape;700;p66"/>
          <p:cNvSpPr txBox="1"/>
          <p:nvPr/>
        </p:nvSpPr>
        <p:spPr>
          <a:xfrm>
            <a:off x="3965375" y="3148675"/>
            <a:ext cx="1607100" cy="6771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IN" sz="1600" b="1">
                <a:latin typeface="Calibri"/>
                <a:ea typeface="Calibri"/>
                <a:cs typeface="Calibri"/>
                <a:sym typeface="Calibri"/>
              </a:rPr>
              <a:t>Total Deformation</a:t>
            </a:r>
            <a:endParaRPr sz="1600" b="1">
              <a:latin typeface="Calibri"/>
              <a:ea typeface="Calibri"/>
              <a:cs typeface="Calibri"/>
              <a:sym typeface="Calibri"/>
            </a:endParaRPr>
          </a:p>
        </p:txBody>
      </p:sp>
      <p:sp>
        <p:nvSpPr>
          <p:cNvPr id="701" name="Google Shape;701;p66"/>
          <p:cNvSpPr txBox="1"/>
          <p:nvPr/>
        </p:nvSpPr>
        <p:spPr>
          <a:xfrm>
            <a:off x="3965375" y="6016420"/>
            <a:ext cx="1607100" cy="4311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IN" sz="1600" b="1">
                <a:latin typeface="Calibri"/>
                <a:ea typeface="Calibri"/>
                <a:cs typeface="Calibri"/>
                <a:sym typeface="Calibri"/>
              </a:rPr>
              <a:t>Stress</a:t>
            </a:r>
            <a:endParaRPr sz="1600" b="1">
              <a:latin typeface="Calibri"/>
              <a:ea typeface="Calibri"/>
              <a:cs typeface="Calibri"/>
              <a:sym typeface="Calibri"/>
            </a:endParaRPr>
          </a:p>
        </p:txBody>
      </p:sp>
      <p:sp>
        <p:nvSpPr>
          <p:cNvPr id="702" name="Google Shape;702;p66"/>
          <p:cNvSpPr txBox="1"/>
          <p:nvPr/>
        </p:nvSpPr>
        <p:spPr>
          <a:xfrm>
            <a:off x="6510600" y="3336456"/>
            <a:ext cx="1434600" cy="4311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IN" sz="1600" b="1">
                <a:latin typeface="Calibri"/>
                <a:ea typeface="Calibri"/>
                <a:cs typeface="Calibri"/>
                <a:sym typeface="Calibri"/>
              </a:rPr>
              <a:t>FOS (static)</a:t>
            </a:r>
            <a:endParaRPr sz="1600" b="1">
              <a:latin typeface="Calibri"/>
              <a:ea typeface="Calibri"/>
              <a:cs typeface="Calibri"/>
              <a:sym typeface="Calibri"/>
            </a:endParaRPr>
          </a:p>
        </p:txBody>
      </p:sp>
      <p:sp>
        <p:nvSpPr>
          <p:cNvPr id="703" name="Google Shape;703;p66"/>
          <p:cNvSpPr txBox="1"/>
          <p:nvPr/>
        </p:nvSpPr>
        <p:spPr>
          <a:xfrm>
            <a:off x="6510600" y="6016420"/>
            <a:ext cx="1434600" cy="4311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IN" sz="1600" b="1">
                <a:latin typeface="Calibri"/>
                <a:ea typeface="Calibri"/>
                <a:cs typeface="Calibri"/>
                <a:sym typeface="Calibri"/>
              </a:rPr>
              <a:t>FOS (fatigue)</a:t>
            </a:r>
            <a:endParaRPr sz="1600" b="1">
              <a:latin typeface="Calibri"/>
              <a:ea typeface="Calibri"/>
              <a:cs typeface="Calibri"/>
              <a:sym typeface="Calibri"/>
            </a:endParaRPr>
          </a:p>
        </p:txBody>
      </p:sp>
      <p:sp>
        <p:nvSpPr>
          <p:cNvPr id="11" name="Google Shape;129;p15">
            <a:extLst>
              <a:ext uri="{FF2B5EF4-FFF2-40B4-BE49-F238E27FC236}">
                <a16:creationId xmlns:a16="http://schemas.microsoft.com/office/drawing/2014/main" id="{08634295-D35E-4716-AB45-1DECAA0204A8}"/>
              </a:ext>
            </a:extLst>
          </p:cNvPr>
          <p:cNvSpPr txBox="1"/>
          <p:nvPr/>
        </p:nvSpPr>
        <p:spPr>
          <a:xfrm>
            <a:off x="11467643" y="6288258"/>
            <a:ext cx="548640" cy="430887"/>
          </a:xfrm>
          <a:prstGeom prst="rect">
            <a:avLst/>
          </a:prstGeom>
          <a:solidFill>
            <a:srgbClr val="8DA9DB"/>
          </a:solidFill>
          <a:ln w="9525"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1100" b="1" i="0" u="none" strike="noStrike" cap="none" dirty="0">
                <a:solidFill>
                  <a:schemeClr val="dk1"/>
                </a:solidFill>
                <a:latin typeface="Calibri"/>
                <a:ea typeface="Calibri"/>
                <a:cs typeface="Calibri"/>
                <a:sym typeface="Calibri"/>
              </a:rPr>
              <a:t>Page 4.7</a:t>
            </a:r>
            <a:endParaRPr dirty="0"/>
          </a:p>
        </p:txBody>
      </p:sp>
    </p:spTree>
  </p:cSld>
  <p:clrMapOvr>
    <a:masterClrMapping/>
  </p:clrMapOvr>
</p:sld>
</file>

<file path=ppt/slides/slide55.xml><?xml version="1.0" encoding="utf-8"?>
<p:sld xmlns:p="http://schemas.openxmlformats.org/presentationml/2006/main" xmlns:a="http://schemas.openxmlformats.org/drawingml/2006/main" xmlns:r="http://schemas.openxmlformats.org/officeDocument/2006/relationships">
  <p:cSld>
    <p:spTree>
      <p:nvGrpSpPr>
        <p:cNvPr id="1" name="Shape 708"/>
        <p:cNvGrpSpPr/>
        <p:nvPr/>
      </p:nvGrpSpPr>
      <p:grpSpPr>
        <a:xfrm>
          <a:off x="0" y="0"/>
          <a:ext cx="0" cy="0"/>
          <a:chOff x="0" y="0"/>
          <a:chExt cx="0" cy="0"/>
        </a:xfrm>
      </p:grpSpPr>
      <p:sp>
        <p:nvSpPr>
          <p:cNvPr id="709" name="Google Shape;709;p67"/>
          <p:cNvSpPr txBox="1">
            <a:spLocks noGrp="1"/>
          </p:cNvSpPr>
          <p:nvPr>
            <p:ph type="title"/>
          </p:nvPr>
        </p:nvSpPr>
        <p:spPr>
          <a:xfrm>
            <a:off x="1414175" y="177600"/>
            <a:ext cx="7211400" cy="1325700"/>
          </a:xfrm>
          <a:prstGeom prst="rect">
            <a:avLst/>
          </a:prstGeom>
        </p:spPr>
        <p:txBody>
          <a:bodyPr anchor="ctr" anchorCtr="0" bIns="45700" lIns="91425" rIns="91425" spcFirstLastPara="1" tIns="45700" wrap="square">
            <a:normAutofit/>
          </a:bodyPr>
          <a:lstStyle/>
          <a:p>
            <a:pPr algn="l" indent="0" lvl="0" marL="0" rtl="0">
              <a:spcBef>
                <a:spcPts val="0"/>
              </a:spcBef>
              <a:spcAft>
                <a:spcPts val="0"/>
              </a:spcAft>
              <a:buNone/>
            </a:pPr>
            <a:r>
              <a:rPr b="1" lang="en-IN" sz="1800"/>
              <a:t>REAR SUSPENSION HARDPOINT (Iteration 1)</a:t>
            </a:r>
            <a:endParaRPr b="1" sz="1800"/>
          </a:p>
          <a:p>
            <a:pPr algn="l" indent="0" lvl="0" marL="0" rtl="0">
              <a:spcBef>
                <a:spcPts val="0"/>
              </a:spcBef>
              <a:spcAft>
                <a:spcPts val="0"/>
              </a:spcAft>
              <a:buNone/>
            </a:pPr>
            <a:endParaRPr b="1" sz="1800"/>
          </a:p>
          <a:p>
            <a:pPr algn="l" indent="0" lvl="0" marL="0" rtl="0">
              <a:spcBef>
                <a:spcPts val="0"/>
              </a:spcBef>
              <a:spcAft>
                <a:spcPts val="0"/>
              </a:spcAft>
              <a:buNone/>
            </a:pPr>
            <a:r>
              <a:rPr b="1" lang="en-IN" sz="1800" u="sng"/>
              <a:t>Pre- processing</a:t>
            </a:r>
            <a:endParaRPr b="1" sz="1800" u="sng"/>
          </a:p>
        </p:txBody>
      </p:sp>
      <p:pic>
        <p:nvPicPr>
          <p:cNvPr id="710" name="Google Shape;710;p67"/>
          <p:cNvPicPr preferRelativeResize="0"/>
          <p:nvPr/>
        </p:nvPicPr>
        <p:blipFill rotWithShape="1">
          <a:blip r:embed="rId3">
            <a:alphaModFix/>
          </a:blip>
          <a:srcRect r="13"/>
          <a:stretch/>
        </p:blipFill>
        <p:spPr>
          <a:xfrm>
            <a:off x="5689000" y="1671100"/>
            <a:ext cx="6327351" cy="3986500"/>
          </a:xfrm>
          <a:prstGeom prst="rect">
            <a:avLst/>
          </a:prstGeom>
          <a:noFill/>
          <a:ln cap="flat" cmpd="sng" w="38100">
            <a:solidFill>
              <a:schemeClr val="dk1"/>
            </a:solidFill>
            <a:prstDash val="solid"/>
            <a:round/>
            <a:headEnd len="sm" type="none" w="sm"/>
            <a:tailEnd len="sm" type="none" w="sm"/>
          </a:ln>
        </p:spPr>
      </p:pic>
      <p:pic>
        <p:nvPicPr>
          <p:cNvPr id="711" name="Google Shape;711;p67"/>
          <p:cNvPicPr preferRelativeResize="0"/>
          <p:nvPr/>
        </p:nvPicPr>
        <p:blipFill>
          <a:blip r:embed="rId4">
            <a:alphaModFix/>
          </a:blip>
          <a:stretch>
            <a:fillRect/>
          </a:stretch>
        </p:blipFill>
        <p:spPr>
          <a:xfrm>
            <a:off x="527475" y="1706150"/>
            <a:ext cx="4857125" cy="3916425"/>
          </a:xfrm>
          <a:prstGeom prst="rect">
            <a:avLst/>
          </a:prstGeom>
          <a:noFill/>
          <a:ln cap="flat" cmpd="sng" w="28575">
            <a:solidFill>
              <a:schemeClr val="dk2"/>
            </a:solidFill>
            <a:prstDash val="solid"/>
            <a:round/>
            <a:headEnd len="sm" type="none" w="sm"/>
            <a:tailEnd len="sm" type="none" w="sm"/>
          </a:ln>
        </p:spPr>
      </p:pic>
      <p:sp>
        <p:nvSpPr>
          <p:cNvPr id="712" name="Google Shape;712;p67"/>
          <p:cNvSpPr txBox="1"/>
          <p:nvPr/>
        </p:nvSpPr>
        <p:spPr>
          <a:xfrm>
            <a:off x="11467643" y="6288258"/>
            <a:ext cx="548700" cy="430800"/>
          </a:xfrm>
          <a:prstGeom prst="rect">
            <a:avLst/>
          </a:prstGeom>
          <a:solidFill>
            <a:srgbClr val="8DA9DB"/>
          </a:solidFill>
          <a:ln cap="flat" cmpd="sng" w="9525">
            <a:solidFill>
              <a:schemeClr val="dk1"/>
            </a:solidFill>
            <a:prstDash val="solid"/>
            <a:round/>
            <a:headEnd len="sm" type="none" w="sm"/>
            <a:tailEnd len="sm" type="none" w="sm"/>
          </a:ln>
        </p:spPr>
        <p:txBody>
          <a:bodyPr anchor="t" anchorCtr="0" bIns="45700" lIns="91425" rIns="91425" spcFirstLastPara="1" tIns="45700" wrap="square">
            <a:spAutoFit/>
          </a:bodyPr>
          <a:lstStyle/>
          <a:p>
            <a:pPr algn="ctr" indent="0" lvl="0" marL="0" marR="0" rtl="0">
              <a:spcBef>
                <a:spcPts val="0"/>
              </a:spcBef>
              <a:spcAft>
                <a:spcPts val="0"/>
              </a:spcAft>
              <a:buNone/>
            </a:pPr>
            <a:r>
              <a:rPr b="1" lang="en-IN" sz="1100">
                <a:solidFill>
                  <a:schemeClr val="dk1"/>
                </a:solidFill>
                <a:latin typeface="Calibri"/>
                <a:ea typeface="Calibri"/>
                <a:cs typeface="Calibri"/>
                <a:sym typeface="Calibri"/>
              </a:rPr>
              <a:t>Page 4.3</a:t>
            </a:r>
            <a:endParaRPr/>
          </a:p>
        </p:txBody>
      </p:sp>
      <p:sp>
        <p:nvSpPr>
          <p:cNvPr id="713" name="Google Shape;713;p67"/>
          <p:cNvSpPr txBox="1"/>
          <p:nvPr/>
        </p:nvSpPr>
        <p:spPr>
          <a:xfrm>
            <a:off x="11467643" y="6288258"/>
            <a:ext cx="548700" cy="430847"/>
          </a:xfrm>
          <a:prstGeom prst="rect">
            <a:avLst/>
          </a:prstGeom>
          <a:solidFill>
            <a:srgbClr val="8DA9DB"/>
          </a:solidFill>
          <a:ln cap="flat" cmpd="sng" w="9525">
            <a:solidFill>
              <a:schemeClr val="dk1"/>
            </a:solidFill>
            <a:prstDash val="solid"/>
            <a:round/>
            <a:headEnd len="sm" type="none" w="sm"/>
            <a:tailEnd len="sm" type="none" w="sm"/>
          </a:ln>
        </p:spPr>
        <p:txBody>
          <a:bodyPr anchor="t" anchorCtr="0" bIns="45700" lIns="91425" rIns="91425" spcFirstLastPara="1" tIns="45700" wrap="square">
            <a:spAutoFit/>
          </a:bodyPr>
          <a:lstStyle/>
          <a:p>
            <a:pPr algn="ctr" indent="0" lvl="0" marL="0" marR="0" rtl="0">
              <a:spcBef>
                <a:spcPts val="0"/>
              </a:spcBef>
              <a:spcAft>
                <a:spcPts val="0"/>
              </a:spcAft>
              <a:buNone/>
            </a:pPr>
            <a:r>
              <a:rPr b="1" cap="none" dirty="0" i="0" lang="en-IN" strike="noStrike" sz="1100" u="none">
                <a:solidFill>
                  <a:schemeClr val="dk1"/>
                </a:solidFill>
                <a:latin typeface="Calibri"/>
                <a:ea typeface="Calibri"/>
                <a:cs typeface="Calibri"/>
                <a:sym typeface="Calibri"/>
              </a:rPr>
              <a:t>Page </a:t>
            </a:r>
            <a:r>
              <a:rPr b="1" dirty="0" lang="en-IN" sz="1100">
                <a:solidFill>
                  <a:schemeClr val="dk1"/>
                </a:solidFill>
                <a:latin typeface="Calibri"/>
                <a:ea typeface="Calibri"/>
                <a:cs typeface="Calibri"/>
                <a:sym typeface="Calibri"/>
              </a:rPr>
              <a:t>4.8</a:t>
            </a:r>
            <a:endParaRPr dirty="0"/>
          </a:p>
        </p:txBody>
      </p:sp>
      <p:sp>
        <p:nvSpPr>
          <p:cNvPr id="714" name="Google Shape;714;p67"/>
          <p:cNvSpPr txBox="1"/>
          <p:nvPr/>
        </p:nvSpPr>
        <p:spPr>
          <a:xfrm>
            <a:off x="6836813" y="5840875"/>
            <a:ext cx="4031700" cy="400200"/>
          </a:xfrm>
          <a:prstGeom prst="rect">
            <a:avLst/>
          </a:prstGeom>
          <a:noFill/>
          <a:ln>
            <a:noFill/>
          </a:ln>
        </p:spPr>
        <p:txBody>
          <a:bodyPr anchor="ctr" anchorCtr="0" bIns="91425" lIns="91425" rIns="91425" spcFirstLastPara="1" tIns="91425" wrap="square">
            <a:noAutofit/>
          </a:bodyPr>
          <a:lstStyle/>
          <a:p>
            <a:pPr algn="ctr" indent="0" lvl="0" marL="0" rtl="0">
              <a:spcBef>
                <a:spcPts val="0"/>
              </a:spcBef>
              <a:spcAft>
                <a:spcPts val="0"/>
              </a:spcAft>
              <a:buNone/>
            </a:pPr>
            <a:r>
              <a:rPr b="1" lang="en-IN" sz="1700">
                <a:latin typeface="Calibri"/>
                <a:ea typeface="Calibri"/>
                <a:cs typeface="Calibri"/>
                <a:sym typeface="Calibri"/>
              </a:rPr>
              <a:t>Loading and Boundary Conditions</a:t>
            </a:r>
            <a:endParaRPr b="1" sz="1700">
              <a:latin typeface="Calibri"/>
              <a:ea typeface="Calibri"/>
              <a:cs typeface="Calibri"/>
              <a:sym typeface="Calibri"/>
            </a:endParaRPr>
          </a:p>
        </p:txBody>
      </p:sp>
      <p:sp>
        <p:nvSpPr>
          <p:cNvPr id="715" name="Google Shape;715;p67"/>
          <p:cNvSpPr txBox="1"/>
          <p:nvPr/>
        </p:nvSpPr>
        <p:spPr>
          <a:xfrm>
            <a:off x="1071738" y="5825425"/>
            <a:ext cx="3768600" cy="431100"/>
          </a:xfrm>
          <a:prstGeom prst="rect">
            <a:avLst/>
          </a:prstGeom>
          <a:noFill/>
          <a:ln>
            <a:noFill/>
          </a:ln>
        </p:spPr>
        <p:txBody>
          <a:bodyPr anchor="ctr" anchorCtr="0" bIns="91425" lIns="91425" rIns="91425" spcFirstLastPara="1" tIns="91425" wrap="square">
            <a:noAutofit/>
          </a:bodyPr>
          <a:lstStyle/>
          <a:p>
            <a:pPr algn="ctr" indent="0" lvl="0" marL="0" rtl="0">
              <a:spcBef>
                <a:spcPts val="0"/>
              </a:spcBef>
              <a:spcAft>
                <a:spcPts val="0"/>
              </a:spcAft>
              <a:buNone/>
            </a:pPr>
            <a:r>
              <a:rPr b="1" lang="en-IN" sz="1600">
                <a:latin typeface="Calibri"/>
                <a:ea typeface="Calibri"/>
                <a:cs typeface="Calibri"/>
                <a:sym typeface="Calibri"/>
              </a:rPr>
              <a:t>Meshed View</a:t>
            </a:r>
            <a:endParaRPr b="1" sz="1600">
              <a:latin typeface="Calibri"/>
              <a:ea typeface="Calibri"/>
              <a:cs typeface="Calibri"/>
              <a:sym typeface="Calibri"/>
            </a:endParaRPr>
          </a:p>
        </p:txBody>
      </p:sp>
    </p:spTree>
  </p:cSld>
  <p:clrMapOvr>
    <a:masterClrMapping/>
  </p:clrMapOvr>
</p:sld>
</file>

<file path=ppt/slides/slide56.xml><?xml version="1.0" encoding="utf-8"?>
<p:sld xmlns:p="http://schemas.openxmlformats.org/presentationml/2006/main" xmlns:a="http://schemas.openxmlformats.org/drawingml/2006/main" xmlns:r="http://schemas.openxmlformats.org/officeDocument/2006/relationships">
  <p:cSld>
    <p:spTree>
      <p:nvGrpSpPr>
        <p:cNvPr id="1" name="Shape 720"/>
        <p:cNvGrpSpPr/>
        <p:nvPr/>
      </p:nvGrpSpPr>
      <p:grpSpPr>
        <a:xfrm>
          <a:off x="0" y="0"/>
          <a:ext cx="0" cy="0"/>
          <a:chOff x="0" y="0"/>
          <a:chExt cx="0" cy="0"/>
        </a:xfrm>
      </p:grpSpPr>
      <p:sp>
        <p:nvSpPr>
          <p:cNvPr id="721" name="Google Shape;721;p68"/>
          <p:cNvSpPr txBox="1">
            <a:spLocks noGrp="1"/>
          </p:cNvSpPr>
          <p:nvPr>
            <p:ph type="title"/>
          </p:nvPr>
        </p:nvSpPr>
        <p:spPr>
          <a:xfrm>
            <a:off x="1454325" y="150800"/>
            <a:ext cx="7158000" cy="1325700"/>
          </a:xfrm>
          <a:prstGeom prst="rect">
            <a:avLst/>
          </a:prstGeom>
        </p:spPr>
        <p:txBody>
          <a:bodyPr anchor="ctr" anchorCtr="0" bIns="45700" lIns="91425" rIns="91425" spcFirstLastPara="1" tIns="45700" wrap="square">
            <a:normAutofit/>
          </a:bodyPr>
          <a:lstStyle/>
          <a:p>
            <a:pPr algn="l" indent="0" lvl="0" marL="0" rtl="0">
              <a:spcBef>
                <a:spcPts val="0"/>
              </a:spcBef>
              <a:spcAft>
                <a:spcPts val="0"/>
              </a:spcAft>
              <a:buNone/>
            </a:pPr>
            <a:r>
              <a:rPr b="1" lang="en-IN" sz="1800"/>
              <a:t>REAR SUSPENSION HARDPOINT (Iteration 1)</a:t>
            </a:r>
            <a:endParaRPr b="1" sz="1800"/>
          </a:p>
          <a:p>
            <a:pPr algn="l" indent="0" lvl="0" marL="0" rtl="0">
              <a:spcBef>
                <a:spcPts val="0"/>
              </a:spcBef>
              <a:spcAft>
                <a:spcPts val="0"/>
              </a:spcAft>
              <a:buNone/>
            </a:pPr>
            <a:endParaRPr b="1" sz="1800"/>
          </a:p>
          <a:p>
            <a:pPr algn="l" indent="0" lvl="0" marL="0" rtl="0">
              <a:spcBef>
                <a:spcPts val="0"/>
              </a:spcBef>
              <a:spcAft>
                <a:spcPts val="0"/>
              </a:spcAft>
              <a:buNone/>
            </a:pPr>
            <a:r>
              <a:rPr b="1" lang="en-IN" sz="1800" u="sng"/>
              <a:t>Post-processing</a:t>
            </a:r>
            <a:endParaRPr b="1" sz="1800" u="sng"/>
          </a:p>
        </p:txBody>
      </p:sp>
      <p:pic>
        <p:nvPicPr>
          <p:cNvPr id="722" name="Google Shape;722;p68"/>
          <p:cNvPicPr preferRelativeResize="0"/>
          <p:nvPr/>
        </p:nvPicPr>
        <p:blipFill rotWithShape="1">
          <a:blip r:embed="rId3">
            <a:alphaModFix/>
          </a:blip>
          <a:srcRect b="99"/>
          <a:stretch/>
        </p:blipFill>
        <p:spPr>
          <a:xfrm>
            <a:off x="405425" y="1607350"/>
            <a:ext cx="3257549" cy="2218425"/>
          </a:xfrm>
          <a:prstGeom prst="rect">
            <a:avLst/>
          </a:prstGeom>
          <a:noFill/>
          <a:ln cap="flat" cmpd="sng" w="28575">
            <a:solidFill>
              <a:schemeClr val="dk2"/>
            </a:solidFill>
            <a:prstDash val="solid"/>
            <a:round/>
            <a:headEnd len="sm" type="none" w="sm"/>
            <a:tailEnd len="sm" type="none" w="sm"/>
          </a:ln>
        </p:spPr>
      </p:pic>
      <p:sp>
        <p:nvSpPr>
          <p:cNvPr id="723" name="Google Shape;723;p68"/>
          <p:cNvSpPr txBox="1"/>
          <p:nvPr/>
        </p:nvSpPr>
        <p:spPr>
          <a:xfrm>
            <a:off x="3965375" y="3148675"/>
            <a:ext cx="1607100" cy="677100"/>
          </a:xfrm>
          <a:prstGeom prst="rect">
            <a:avLst/>
          </a:prstGeom>
          <a:noFill/>
          <a:ln cap="flat" cmpd="sng" w="9525">
            <a:solidFill>
              <a:srgbClr val="000000"/>
            </a:solidFill>
            <a:prstDash val="solid"/>
            <a:round/>
            <a:headEnd len="sm" type="none" w="sm"/>
            <a:tailEnd len="sm" type="none" w="sm"/>
          </a:ln>
        </p:spPr>
        <p:txBody>
          <a:bodyPr anchor="t" anchorCtr="0" bIns="91425" lIns="91425" rIns="91425" spcFirstLastPara="1" tIns="91425" wrap="square">
            <a:spAutoFit/>
          </a:bodyPr>
          <a:lstStyle/>
          <a:p>
            <a:pPr algn="ctr" indent="0" lvl="0" marL="0" rtl="0">
              <a:spcBef>
                <a:spcPts val="0"/>
              </a:spcBef>
              <a:spcAft>
                <a:spcPts val="0"/>
              </a:spcAft>
              <a:buNone/>
            </a:pPr>
            <a:r>
              <a:rPr b="1" lang="en-IN" sz="1600">
                <a:latin typeface="Calibri"/>
                <a:ea typeface="Calibri"/>
                <a:cs typeface="Calibri"/>
                <a:sym typeface="Calibri"/>
              </a:rPr>
              <a:t>Total Deformation</a:t>
            </a:r>
            <a:endParaRPr b="1" sz="1600">
              <a:latin typeface="Calibri"/>
              <a:ea typeface="Calibri"/>
              <a:cs typeface="Calibri"/>
              <a:sym typeface="Calibri"/>
            </a:endParaRPr>
          </a:p>
        </p:txBody>
      </p:sp>
      <p:sp>
        <p:nvSpPr>
          <p:cNvPr id="724" name="Google Shape;724;p68"/>
          <p:cNvSpPr txBox="1"/>
          <p:nvPr/>
        </p:nvSpPr>
        <p:spPr>
          <a:xfrm>
            <a:off x="3965375" y="6016420"/>
            <a:ext cx="1607100" cy="431100"/>
          </a:xfrm>
          <a:prstGeom prst="rect">
            <a:avLst/>
          </a:prstGeom>
          <a:noFill/>
          <a:ln cap="flat" cmpd="sng" w="9525">
            <a:solidFill>
              <a:srgbClr val="000000"/>
            </a:solidFill>
            <a:prstDash val="solid"/>
            <a:round/>
            <a:headEnd len="sm" type="none" w="sm"/>
            <a:tailEnd len="sm" type="none" w="sm"/>
          </a:ln>
        </p:spPr>
        <p:txBody>
          <a:bodyPr anchor="t" anchorCtr="0" bIns="91425" lIns="91425" rIns="91425" spcFirstLastPara="1" tIns="91425" wrap="square">
            <a:spAutoFit/>
          </a:bodyPr>
          <a:lstStyle/>
          <a:p>
            <a:pPr algn="ctr" indent="0" lvl="0" marL="0" rtl="0">
              <a:spcBef>
                <a:spcPts val="0"/>
              </a:spcBef>
              <a:spcAft>
                <a:spcPts val="0"/>
              </a:spcAft>
              <a:buNone/>
            </a:pPr>
            <a:r>
              <a:rPr b="1" lang="en-IN" sz="1600">
                <a:latin typeface="Calibri"/>
                <a:ea typeface="Calibri"/>
                <a:cs typeface="Calibri"/>
                <a:sym typeface="Calibri"/>
              </a:rPr>
              <a:t>Stress</a:t>
            </a:r>
            <a:endParaRPr b="1" sz="1600">
              <a:latin typeface="Calibri"/>
              <a:ea typeface="Calibri"/>
              <a:cs typeface="Calibri"/>
              <a:sym typeface="Calibri"/>
            </a:endParaRPr>
          </a:p>
        </p:txBody>
      </p:sp>
      <p:sp>
        <p:nvSpPr>
          <p:cNvPr id="725" name="Google Shape;725;p68"/>
          <p:cNvSpPr txBox="1"/>
          <p:nvPr/>
        </p:nvSpPr>
        <p:spPr>
          <a:xfrm>
            <a:off x="6510600" y="3336456"/>
            <a:ext cx="1434600" cy="431100"/>
          </a:xfrm>
          <a:prstGeom prst="rect">
            <a:avLst/>
          </a:prstGeom>
          <a:noFill/>
          <a:ln cap="flat" cmpd="sng" w="9525">
            <a:solidFill>
              <a:srgbClr val="000000"/>
            </a:solidFill>
            <a:prstDash val="solid"/>
            <a:round/>
            <a:headEnd len="sm" type="none" w="sm"/>
            <a:tailEnd len="sm" type="none" w="sm"/>
          </a:ln>
        </p:spPr>
        <p:txBody>
          <a:bodyPr anchor="t" anchorCtr="0" bIns="91425" lIns="91425" rIns="91425" spcFirstLastPara="1" tIns="91425" wrap="square">
            <a:spAutoFit/>
          </a:bodyPr>
          <a:lstStyle/>
          <a:p>
            <a:pPr algn="ctr" indent="0" lvl="0" marL="0" rtl="0">
              <a:spcBef>
                <a:spcPts val="0"/>
              </a:spcBef>
              <a:spcAft>
                <a:spcPts val="0"/>
              </a:spcAft>
              <a:buNone/>
            </a:pPr>
            <a:r>
              <a:rPr b="1" lang="en-IN" sz="1600">
                <a:latin typeface="Calibri"/>
                <a:ea typeface="Calibri"/>
                <a:cs typeface="Calibri"/>
                <a:sym typeface="Calibri"/>
              </a:rPr>
              <a:t>FOS (static)</a:t>
            </a:r>
            <a:endParaRPr b="1" sz="1600">
              <a:latin typeface="Calibri"/>
              <a:ea typeface="Calibri"/>
              <a:cs typeface="Calibri"/>
              <a:sym typeface="Calibri"/>
            </a:endParaRPr>
          </a:p>
        </p:txBody>
      </p:sp>
      <p:sp>
        <p:nvSpPr>
          <p:cNvPr id="726" name="Google Shape;726;p68"/>
          <p:cNvSpPr txBox="1"/>
          <p:nvPr/>
        </p:nvSpPr>
        <p:spPr>
          <a:xfrm>
            <a:off x="6510600" y="6016420"/>
            <a:ext cx="1434600" cy="431100"/>
          </a:xfrm>
          <a:prstGeom prst="rect">
            <a:avLst/>
          </a:prstGeom>
          <a:noFill/>
          <a:ln cap="flat" cmpd="sng" w="9525">
            <a:solidFill>
              <a:srgbClr val="000000"/>
            </a:solidFill>
            <a:prstDash val="solid"/>
            <a:round/>
            <a:headEnd len="sm" type="none" w="sm"/>
            <a:tailEnd len="sm" type="none" w="sm"/>
          </a:ln>
        </p:spPr>
        <p:txBody>
          <a:bodyPr anchor="t" anchorCtr="0" bIns="91425" lIns="91425" rIns="91425" spcFirstLastPara="1" tIns="91425" wrap="square">
            <a:spAutoFit/>
          </a:bodyPr>
          <a:lstStyle/>
          <a:p>
            <a:pPr algn="ctr" indent="0" lvl="0" marL="0" rtl="0">
              <a:spcBef>
                <a:spcPts val="0"/>
              </a:spcBef>
              <a:spcAft>
                <a:spcPts val="0"/>
              </a:spcAft>
              <a:buNone/>
            </a:pPr>
            <a:r>
              <a:rPr b="1" lang="en-IN" sz="1600">
                <a:latin typeface="Calibri"/>
                <a:ea typeface="Calibri"/>
                <a:cs typeface="Calibri"/>
                <a:sym typeface="Calibri"/>
              </a:rPr>
              <a:t>FOS (fatigue)</a:t>
            </a:r>
            <a:endParaRPr b="1" sz="1600">
              <a:latin typeface="Calibri"/>
              <a:ea typeface="Calibri"/>
              <a:cs typeface="Calibri"/>
              <a:sym typeface="Calibri"/>
            </a:endParaRPr>
          </a:p>
        </p:txBody>
      </p:sp>
      <p:pic>
        <p:nvPicPr>
          <p:cNvPr id="727" name="Google Shape;727;p68"/>
          <p:cNvPicPr preferRelativeResize="0"/>
          <p:nvPr/>
        </p:nvPicPr>
        <p:blipFill rotWithShape="1">
          <a:blip r:embed="rId4">
            <a:alphaModFix/>
          </a:blip>
          <a:srcRect b="97"/>
          <a:stretch/>
        </p:blipFill>
        <p:spPr>
          <a:xfrm>
            <a:off x="405425" y="4152300"/>
            <a:ext cx="3257551" cy="2295226"/>
          </a:xfrm>
          <a:prstGeom prst="rect">
            <a:avLst/>
          </a:prstGeom>
          <a:noFill/>
          <a:ln cap="flat" cmpd="sng" w="28575">
            <a:solidFill>
              <a:schemeClr val="dk2"/>
            </a:solidFill>
            <a:prstDash val="solid"/>
            <a:round/>
            <a:headEnd len="sm" type="none" w="sm"/>
            <a:tailEnd len="sm" type="none" w="sm"/>
          </a:ln>
        </p:spPr>
      </p:pic>
      <p:pic>
        <p:nvPicPr>
          <p:cNvPr id="728" name="Google Shape;728;p68"/>
          <p:cNvPicPr preferRelativeResize="0"/>
          <p:nvPr/>
        </p:nvPicPr>
        <p:blipFill rotWithShape="1">
          <a:blip r:embed="rId5">
            <a:alphaModFix/>
          </a:blip>
          <a:stretch/>
        </p:blipFill>
        <p:spPr>
          <a:xfrm>
            <a:off x="8170675" y="1607350"/>
            <a:ext cx="3589725" cy="2160199"/>
          </a:xfrm>
          <a:prstGeom prst="rect">
            <a:avLst/>
          </a:prstGeom>
          <a:noFill/>
          <a:ln cap="flat" cmpd="sng" w="28575">
            <a:solidFill>
              <a:schemeClr val="dk2"/>
            </a:solidFill>
            <a:prstDash val="solid"/>
            <a:round/>
            <a:headEnd len="sm" type="none" w="sm"/>
            <a:tailEnd len="sm" type="none" w="sm"/>
          </a:ln>
        </p:spPr>
      </p:pic>
      <p:pic>
        <p:nvPicPr>
          <p:cNvPr id="729" name="Google Shape;729;p68"/>
          <p:cNvPicPr preferRelativeResize="0"/>
          <p:nvPr/>
        </p:nvPicPr>
        <p:blipFill rotWithShape="1">
          <a:blip r:embed="rId6">
            <a:alphaModFix/>
          </a:blip>
          <a:srcRect b="-99"/>
          <a:stretch/>
        </p:blipFill>
        <p:spPr>
          <a:xfrm>
            <a:off x="8251025" y="4229100"/>
            <a:ext cx="3433625" cy="2218425"/>
          </a:xfrm>
          <a:prstGeom prst="rect">
            <a:avLst/>
          </a:prstGeom>
          <a:noFill/>
          <a:ln cap="flat" cmpd="sng" w="28575">
            <a:solidFill>
              <a:schemeClr val="dk2"/>
            </a:solidFill>
            <a:prstDash val="solid"/>
            <a:round/>
            <a:headEnd len="sm" type="none" w="sm"/>
            <a:tailEnd len="sm" type="none" w="sm"/>
          </a:ln>
        </p:spPr>
      </p:pic>
      <p:sp>
        <p:nvSpPr>
          <p:cNvPr id="11" name="Google Shape;129;p15">
            <a:extLst>
              <a:ext uri="{FF2B5EF4-FFF2-40B4-BE49-F238E27FC236}">
                <a16:creationId xmlns:a16="http://schemas.microsoft.com/office/drawing/2014/main" id="{FD3CA83B-554A-4DE0-82A2-5B5AEE716A7C}"/>
              </a:ext>
            </a:extLst>
          </p:cNvPr>
          <p:cNvSpPr txBox="1"/>
          <p:nvPr/>
        </p:nvSpPr>
        <p:spPr>
          <a:xfrm>
            <a:off x="11467643" y="6288258"/>
            <a:ext cx="548640" cy="430887"/>
          </a:xfrm>
          <a:prstGeom prst="rect">
            <a:avLst/>
          </a:prstGeom>
          <a:solidFill>
            <a:srgbClr val="8DA9DB"/>
          </a:solidFill>
          <a:ln cap="flat" cmpd="sng" w="9525">
            <a:solidFill>
              <a:schemeClr val="dk1"/>
            </a:solidFill>
            <a:prstDash val="solid"/>
            <a:round/>
            <a:headEnd len="sm" type="none" w="sm"/>
            <a:tailEnd len="sm" type="none" w="sm"/>
          </a:ln>
        </p:spPr>
        <p:txBody>
          <a:bodyPr anchor="t" anchorCtr="0" bIns="45700" lIns="91425" rIns="91425" spcFirstLastPara="1" tIns="45700" wrap="square">
            <a:spAutoFit/>
          </a:bodyPr>
          <a:lstStyle/>
          <a:p>
            <a:pPr algn="ctr" indent="0" lvl="0" marL="0" marR="0" rtl="0">
              <a:spcBef>
                <a:spcPts val="0"/>
              </a:spcBef>
              <a:spcAft>
                <a:spcPts val="0"/>
              </a:spcAft>
              <a:buNone/>
            </a:pPr>
            <a:r>
              <a:rPr b="1" cap="none" dirty="0" i="0" lang="en-IN" strike="noStrike" sz="1100" u="none">
                <a:solidFill>
                  <a:schemeClr val="dk1"/>
                </a:solidFill>
                <a:latin typeface="Calibri"/>
                <a:ea typeface="Calibri"/>
                <a:cs typeface="Calibri"/>
                <a:sym typeface="Calibri"/>
              </a:rPr>
              <a:t>Page 4.9</a:t>
            </a:r>
            <a:endParaRPr dirty="0"/>
          </a:p>
        </p:txBody>
      </p:sp>
    </p:spTree>
  </p:cSld>
  <p:clrMapOvr>
    <a:masterClrMapping/>
  </p:clrMapOvr>
</p:sld>
</file>

<file path=ppt/slides/slide57.xml><?xml version="1.0" encoding="utf-8"?>
<p:sld xmlns:p="http://schemas.openxmlformats.org/presentationml/2006/main" xmlns:a="http://schemas.openxmlformats.org/drawingml/2006/main" xmlns:r="http://schemas.openxmlformats.org/officeDocument/2006/relationships">
  <p:cSld>
    <p:spTree>
      <p:nvGrpSpPr>
        <p:cNvPr id="1" name="Shape 734"/>
        <p:cNvGrpSpPr/>
        <p:nvPr/>
      </p:nvGrpSpPr>
      <p:grpSpPr>
        <a:xfrm>
          <a:off x="0" y="0"/>
          <a:ext cx="0" cy="0"/>
          <a:chOff x="0" y="0"/>
          <a:chExt cx="0" cy="0"/>
        </a:xfrm>
      </p:grpSpPr>
      <p:sp>
        <p:nvSpPr>
          <p:cNvPr id="735" name="Google Shape;735;p69"/>
          <p:cNvSpPr txBox="1">
            <a:spLocks noGrp="1"/>
          </p:cNvSpPr>
          <p:nvPr>
            <p:ph type="title"/>
          </p:nvPr>
        </p:nvSpPr>
        <p:spPr>
          <a:xfrm>
            <a:off x="1414175" y="177600"/>
            <a:ext cx="7211400" cy="1325700"/>
          </a:xfrm>
          <a:prstGeom prst="rect">
            <a:avLst/>
          </a:prstGeom>
        </p:spPr>
        <p:txBody>
          <a:bodyPr anchor="ctr" anchorCtr="0" bIns="45700" lIns="91425" rIns="91425" spcFirstLastPara="1" tIns="45700" wrap="square">
            <a:normAutofit/>
          </a:bodyPr>
          <a:lstStyle/>
          <a:p>
            <a:pPr algn="l" indent="0" lvl="0" marL="0" rtl="0">
              <a:spcBef>
                <a:spcPts val="0"/>
              </a:spcBef>
              <a:spcAft>
                <a:spcPts val="0"/>
              </a:spcAft>
              <a:buNone/>
            </a:pPr>
            <a:r>
              <a:rPr b="1" lang="en-IN" sz="1800"/>
              <a:t>REAR SUSPENSION HARDPOINT (Iteration 2)</a:t>
            </a:r>
            <a:endParaRPr b="1" sz="1800"/>
          </a:p>
          <a:p>
            <a:pPr algn="l" indent="0" lvl="0" marL="0" rtl="0">
              <a:spcBef>
                <a:spcPts val="0"/>
              </a:spcBef>
              <a:spcAft>
                <a:spcPts val="0"/>
              </a:spcAft>
              <a:buNone/>
            </a:pPr>
            <a:endParaRPr b="1" sz="1800"/>
          </a:p>
          <a:p>
            <a:pPr algn="l" indent="0" lvl="0" marL="0" rtl="0">
              <a:spcBef>
                <a:spcPts val="0"/>
              </a:spcBef>
              <a:spcAft>
                <a:spcPts val="0"/>
              </a:spcAft>
              <a:buNone/>
            </a:pPr>
            <a:r>
              <a:rPr b="1" lang="en-IN" sz="1800" u="sng"/>
              <a:t>Pre- processing</a:t>
            </a:r>
            <a:endParaRPr b="1" sz="1800" u="sng"/>
          </a:p>
        </p:txBody>
      </p:sp>
      <p:pic>
        <p:nvPicPr>
          <p:cNvPr id="736" name="Google Shape;736;p69"/>
          <p:cNvPicPr preferRelativeResize="0"/>
          <p:nvPr/>
        </p:nvPicPr>
        <p:blipFill rotWithShape="1">
          <a:blip r:embed="rId3">
            <a:alphaModFix/>
          </a:blip>
          <a:srcRect r="-6"/>
          <a:stretch/>
        </p:blipFill>
        <p:spPr>
          <a:xfrm>
            <a:off x="5689000" y="1671100"/>
            <a:ext cx="6327350" cy="3986499"/>
          </a:xfrm>
          <a:prstGeom prst="rect">
            <a:avLst/>
          </a:prstGeom>
          <a:noFill/>
          <a:ln cap="flat" cmpd="sng" w="38100">
            <a:solidFill>
              <a:schemeClr val="dk1"/>
            </a:solidFill>
            <a:prstDash val="solid"/>
            <a:round/>
            <a:headEnd len="sm" type="none" w="sm"/>
            <a:tailEnd len="sm" type="none" w="sm"/>
          </a:ln>
        </p:spPr>
      </p:pic>
      <p:pic>
        <p:nvPicPr>
          <p:cNvPr id="737" name="Google Shape;737;p69"/>
          <p:cNvPicPr preferRelativeResize="0"/>
          <p:nvPr/>
        </p:nvPicPr>
        <p:blipFill>
          <a:blip r:embed="rId4">
            <a:alphaModFix/>
          </a:blip>
          <a:stretch>
            <a:fillRect/>
          </a:stretch>
        </p:blipFill>
        <p:spPr>
          <a:xfrm>
            <a:off x="527475" y="1706150"/>
            <a:ext cx="4857125" cy="3916425"/>
          </a:xfrm>
          <a:prstGeom prst="rect">
            <a:avLst/>
          </a:prstGeom>
          <a:noFill/>
          <a:ln cap="flat" cmpd="sng" w="28575">
            <a:solidFill>
              <a:schemeClr val="dk2"/>
            </a:solidFill>
            <a:prstDash val="solid"/>
            <a:round/>
            <a:headEnd len="sm" type="none" w="sm"/>
            <a:tailEnd len="sm" type="none" w="sm"/>
          </a:ln>
        </p:spPr>
      </p:pic>
      <p:sp>
        <p:nvSpPr>
          <p:cNvPr id="738" name="Google Shape;738;p69"/>
          <p:cNvSpPr txBox="1"/>
          <p:nvPr/>
        </p:nvSpPr>
        <p:spPr>
          <a:xfrm>
            <a:off x="11467643" y="6288258"/>
            <a:ext cx="548700" cy="430800"/>
          </a:xfrm>
          <a:prstGeom prst="rect">
            <a:avLst/>
          </a:prstGeom>
          <a:solidFill>
            <a:srgbClr val="8DA9DB"/>
          </a:solidFill>
          <a:ln cap="flat" cmpd="sng" w="9525">
            <a:solidFill>
              <a:schemeClr val="dk1"/>
            </a:solidFill>
            <a:prstDash val="solid"/>
            <a:round/>
            <a:headEnd len="sm" type="none" w="sm"/>
            <a:tailEnd len="sm" type="none" w="sm"/>
          </a:ln>
        </p:spPr>
        <p:txBody>
          <a:bodyPr anchor="t" anchorCtr="0" bIns="45700" lIns="91425" rIns="91425" spcFirstLastPara="1" tIns="45700" wrap="square">
            <a:spAutoFit/>
          </a:bodyPr>
          <a:lstStyle/>
          <a:p>
            <a:pPr algn="ctr" indent="0" lvl="0" marL="0" marR="0" rtl="0">
              <a:spcBef>
                <a:spcPts val="0"/>
              </a:spcBef>
              <a:spcAft>
                <a:spcPts val="0"/>
              </a:spcAft>
              <a:buNone/>
            </a:pPr>
            <a:r>
              <a:rPr b="1" lang="en-IN" sz="1100">
                <a:solidFill>
                  <a:schemeClr val="dk1"/>
                </a:solidFill>
                <a:latin typeface="Calibri"/>
                <a:ea typeface="Calibri"/>
                <a:cs typeface="Calibri"/>
                <a:sym typeface="Calibri"/>
              </a:rPr>
              <a:t>Page 4.3</a:t>
            </a:r>
            <a:endParaRPr/>
          </a:p>
        </p:txBody>
      </p:sp>
      <p:sp>
        <p:nvSpPr>
          <p:cNvPr id="739" name="Google Shape;739;p69"/>
          <p:cNvSpPr txBox="1"/>
          <p:nvPr/>
        </p:nvSpPr>
        <p:spPr>
          <a:xfrm>
            <a:off x="11467643" y="6288258"/>
            <a:ext cx="548700" cy="430800"/>
          </a:xfrm>
          <a:prstGeom prst="rect">
            <a:avLst/>
          </a:prstGeom>
          <a:solidFill>
            <a:srgbClr val="8DA9DB"/>
          </a:solidFill>
          <a:ln cap="flat" cmpd="sng" w="9525">
            <a:solidFill>
              <a:schemeClr val="dk1"/>
            </a:solidFill>
            <a:prstDash val="solid"/>
            <a:round/>
            <a:headEnd len="sm" type="none" w="sm"/>
            <a:tailEnd len="sm" type="none" w="sm"/>
          </a:ln>
        </p:spPr>
        <p:txBody>
          <a:bodyPr anchor="t" anchorCtr="0" bIns="45700" lIns="91425" rIns="91425" spcFirstLastPara="1" tIns="45700" wrap="square">
            <a:spAutoFit/>
          </a:bodyPr>
          <a:lstStyle/>
          <a:p>
            <a:pPr algn="ctr" indent="0" lvl="0" marL="0" marR="0" rtl="0">
              <a:spcBef>
                <a:spcPts val="0"/>
              </a:spcBef>
              <a:spcAft>
                <a:spcPts val="0"/>
              </a:spcAft>
              <a:buNone/>
            </a:pPr>
            <a:r>
              <a:rPr b="1" cap="none" dirty="0" i="0" lang="en-IN" strike="noStrike" sz="1100" u="none">
                <a:solidFill>
                  <a:schemeClr val="dk1"/>
                </a:solidFill>
                <a:latin typeface="Calibri"/>
                <a:ea typeface="Calibri"/>
                <a:cs typeface="Calibri"/>
                <a:sym typeface="Calibri"/>
              </a:rPr>
              <a:t>Page 4.10</a:t>
            </a:r>
            <a:endParaRPr dirty="0"/>
          </a:p>
        </p:txBody>
      </p:sp>
      <p:sp>
        <p:nvSpPr>
          <p:cNvPr id="740" name="Google Shape;740;p69"/>
          <p:cNvSpPr txBox="1"/>
          <p:nvPr/>
        </p:nvSpPr>
        <p:spPr>
          <a:xfrm>
            <a:off x="6836813" y="5840875"/>
            <a:ext cx="4031700" cy="400200"/>
          </a:xfrm>
          <a:prstGeom prst="rect">
            <a:avLst/>
          </a:prstGeom>
          <a:noFill/>
          <a:ln>
            <a:noFill/>
          </a:ln>
        </p:spPr>
        <p:txBody>
          <a:bodyPr anchor="ctr" anchorCtr="0" bIns="91425" lIns="91425" rIns="91425" spcFirstLastPara="1" tIns="91425" wrap="square">
            <a:noAutofit/>
          </a:bodyPr>
          <a:lstStyle/>
          <a:p>
            <a:pPr algn="ctr" indent="0" lvl="0" marL="0" rtl="0">
              <a:spcBef>
                <a:spcPts val="0"/>
              </a:spcBef>
              <a:spcAft>
                <a:spcPts val="0"/>
              </a:spcAft>
              <a:buNone/>
            </a:pPr>
            <a:r>
              <a:rPr b="1" lang="en-IN" sz="1700">
                <a:latin typeface="Calibri"/>
                <a:ea typeface="Calibri"/>
                <a:cs typeface="Calibri"/>
                <a:sym typeface="Calibri"/>
              </a:rPr>
              <a:t>Loading and Boundary Conditions</a:t>
            </a:r>
            <a:endParaRPr b="1" sz="1700">
              <a:latin typeface="Calibri"/>
              <a:ea typeface="Calibri"/>
              <a:cs typeface="Calibri"/>
              <a:sym typeface="Calibri"/>
            </a:endParaRPr>
          </a:p>
        </p:txBody>
      </p:sp>
      <p:sp>
        <p:nvSpPr>
          <p:cNvPr id="741" name="Google Shape;741;p69"/>
          <p:cNvSpPr txBox="1"/>
          <p:nvPr/>
        </p:nvSpPr>
        <p:spPr>
          <a:xfrm>
            <a:off x="1071738" y="5825425"/>
            <a:ext cx="3768600" cy="431100"/>
          </a:xfrm>
          <a:prstGeom prst="rect">
            <a:avLst/>
          </a:prstGeom>
          <a:noFill/>
          <a:ln>
            <a:noFill/>
          </a:ln>
        </p:spPr>
        <p:txBody>
          <a:bodyPr anchor="ctr" anchorCtr="0" bIns="91425" lIns="91425" rIns="91425" spcFirstLastPara="1" tIns="91425" wrap="square">
            <a:noAutofit/>
          </a:bodyPr>
          <a:lstStyle/>
          <a:p>
            <a:pPr algn="ctr" indent="0" lvl="0" marL="0" rtl="0">
              <a:spcBef>
                <a:spcPts val="0"/>
              </a:spcBef>
              <a:spcAft>
                <a:spcPts val="0"/>
              </a:spcAft>
              <a:buNone/>
            </a:pPr>
            <a:r>
              <a:rPr b="1" lang="en-IN" sz="1600">
                <a:latin typeface="Calibri"/>
                <a:ea typeface="Calibri"/>
                <a:cs typeface="Calibri"/>
                <a:sym typeface="Calibri"/>
              </a:rPr>
              <a:t>Meshed View</a:t>
            </a:r>
            <a:endParaRPr b="1" sz="1600">
              <a:latin typeface="Calibri"/>
              <a:ea typeface="Calibri"/>
              <a:cs typeface="Calibri"/>
              <a:sym typeface="Calibri"/>
            </a:endParaRPr>
          </a:p>
        </p:txBody>
      </p:sp>
    </p:spTree>
  </p:cSld>
  <p:clrMapOvr>
    <a:masterClrMapping/>
  </p:clrMapOvr>
</p:sld>
</file>

<file path=ppt/slides/slide58.xml><?xml version="1.0" encoding="utf-8"?>
<p:sld xmlns:p="http://schemas.openxmlformats.org/presentationml/2006/main" xmlns:a="http://schemas.openxmlformats.org/drawingml/2006/main" xmlns:r="http://schemas.openxmlformats.org/officeDocument/2006/relationships">
  <p:cSld>
    <p:spTree>
      <p:nvGrpSpPr>
        <p:cNvPr id="1" name="Shape 746"/>
        <p:cNvGrpSpPr/>
        <p:nvPr/>
      </p:nvGrpSpPr>
      <p:grpSpPr>
        <a:xfrm>
          <a:off x="0" y="0"/>
          <a:ext cx="0" cy="0"/>
          <a:chOff x="0" y="0"/>
          <a:chExt cx="0" cy="0"/>
        </a:xfrm>
      </p:grpSpPr>
      <p:sp>
        <p:nvSpPr>
          <p:cNvPr id="747" name="Google Shape;747;p70"/>
          <p:cNvSpPr txBox="1">
            <a:spLocks noGrp="1"/>
          </p:cNvSpPr>
          <p:nvPr>
            <p:ph type="title"/>
          </p:nvPr>
        </p:nvSpPr>
        <p:spPr>
          <a:xfrm>
            <a:off x="1454325" y="150800"/>
            <a:ext cx="7158000" cy="1325700"/>
          </a:xfrm>
          <a:prstGeom prst="rect">
            <a:avLst/>
          </a:prstGeom>
        </p:spPr>
        <p:txBody>
          <a:bodyPr anchor="ctr" anchorCtr="0" bIns="45700" lIns="91425" rIns="91425" spcFirstLastPara="1" tIns="45700" wrap="square">
            <a:normAutofit/>
          </a:bodyPr>
          <a:lstStyle/>
          <a:p>
            <a:pPr algn="l" indent="0" lvl="0" marL="0" rtl="0">
              <a:spcBef>
                <a:spcPts val="0"/>
              </a:spcBef>
              <a:spcAft>
                <a:spcPts val="0"/>
              </a:spcAft>
              <a:buClr>
                <a:schemeClr val="dk1"/>
              </a:buClr>
              <a:buSzPts val="1100"/>
              <a:buFont typeface="Arial"/>
              <a:buNone/>
            </a:pPr>
            <a:r>
              <a:rPr b="1" lang="en-IN" sz="1800"/>
              <a:t>REAR SUSPENSION HARDPOINT (Iteration 2)</a:t>
            </a:r>
            <a:endParaRPr b="1" sz="1800"/>
          </a:p>
          <a:p>
            <a:pPr algn="l" indent="0" lvl="0" marL="0" rtl="0">
              <a:spcBef>
                <a:spcPts val="0"/>
              </a:spcBef>
              <a:spcAft>
                <a:spcPts val="0"/>
              </a:spcAft>
              <a:buNone/>
            </a:pPr>
            <a:endParaRPr b="1" sz="1800"/>
          </a:p>
          <a:p>
            <a:pPr algn="l" indent="0" lvl="0" marL="0" rtl="0">
              <a:spcBef>
                <a:spcPts val="0"/>
              </a:spcBef>
              <a:spcAft>
                <a:spcPts val="0"/>
              </a:spcAft>
              <a:buNone/>
            </a:pPr>
            <a:r>
              <a:rPr b="1" lang="en-IN" sz="1800" u="sng"/>
              <a:t>Post-processing</a:t>
            </a:r>
            <a:endParaRPr b="1" sz="1800" u="sng"/>
          </a:p>
        </p:txBody>
      </p:sp>
      <p:pic>
        <p:nvPicPr>
          <p:cNvPr id="748" name="Google Shape;748;p70"/>
          <p:cNvPicPr preferRelativeResize="0"/>
          <p:nvPr/>
        </p:nvPicPr>
        <p:blipFill>
          <a:blip r:embed="rId3">
            <a:alphaModFix/>
          </a:blip>
          <a:stretch>
            <a:fillRect/>
          </a:stretch>
        </p:blipFill>
        <p:spPr>
          <a:xfrm>
            <a:off x="405425" y="1607350"/>
            <a:ext cx="3257550" cy="2218425"/>
          </a:xfrm>
          <a:prstGeom prst="rect">
            <a:avLst/>
          </a:prstGeom>
          <a:noFill/>
          <a:ln cap="flat" cmpd="sng" w="28575">
            <a:solidFill>
              <a:schemeClr val="dk2"/>
            </a:solidFill>
            <a:prstDash val="solid"/>
            <a:round/>
            <a:headEnd len="sm" type="none" w="sm"/>
            <a:tailEnd len="sm" type="none" w="sm"/>
          </a:ln>
        </p:spPr>
      </p:pic>
      <p:sp>
        <p:nvSpPr>
          <p:cNvPr id="749" name="Google Shape;749;p70"/>
          <p:cNvSpPr txBox="1"/>
          <p:nvPr/>
        </p:nvSpPr>
        <p:spPr>
          <a:xfrm>
            <a:off x="3965375" y="3148675"/>
            <a:ext cx="1607100" cy="677100"/>
          </a:xfrm>
          <a:prstGeom prst="rect">
            <a:avLst/>
          </a:prstGeom>
          <a:noFill/>
          <a:ln cap="flat" cmpd="sng" w="9525">
            <a:solidFill>
              <a:srgbClr val="000000"/>
            </a:solidFill>
            <a:prstDash val="solid"/>
            <a:round/>
            <a:headEnd len="sm" type="none" w="sm"/>
            <a:tailEnd len="sm" type="none" w="sm"/>
          </a:ln>
        </p:spPr>
        <p:txBody>
          <a:bodyPr anchor="t" anchorCtr="0" bIns="91425" lIns="91425" rIns="91425" spcFirstLastPara="1" tIns="91425" wrap="square">
            <a:spAutoFit/>
          </a:bodyPr>
          <a:lstStyle/>
          <a:p>
            <a:pPr algn="ctr" indent="0" lvl="0" marL="0" rtl="0">
              <a:spcBef>
                <a:spcPts val="0"/>
              </a:spcBef>
              <a:spcAft>
                <a:spcPts val="0"/>
              </a:spcAft>
              <a:buNone/>
            </a:pPr>
            <a:r>
              <a:rPr b="1" lang="en-IN" sz="1600">
                <a:latin typeface="Calibri"/>
                <a:ea typeface="Calibri"/>
                <a:cs typeface="Calibri"/>
                <a:sym typeface="Calibri"/>
              </a:rPr>
              <a:t>Total Deformation</a:t>
            </a:r>
            <a:endParaRPr b="1" sz="1600">
              <a:latin typeface="Calibri"/>
              <a:ea typeface="Calibri"/>
              <a:cs typeface="Calibri"/>
              <a:sym typeface="Calibri"/>
            </a:endParaRPr>
          </a:p>
        </p:txBody>
      </p:sp>
      <p:sp>
        <p:nvSpPr>
          <p:cNvPr id="750" name="Google Shape;750;p70"/>
          <p:cNvSpPr txBox="1"/>
          <p:nvPr/>
        </p:nvSpPr>
        <p:spPr>
          <a:xfrm>
            <a:off x="3965375" y="6016420"/>
            <a:ext cx="1607100" cy="431100"/>
          </a:xfrm>
          <a:prstGeom prst="rect">
            <a:avLst/>
          </a:prstGeom>
          <a:noFill/>
          <a:ln cap="flat" cmpd="sng" w="9525">
            <a:solidFill>
              <a:srgbClr val="000000"/>
            </a:solidFill>
            <a:prstDash val="solid"/>
            <a:round/>
            <a:headEnd len="sm" type="none" w="sm"/>
            <a:tailEnd len="sm" type="none" w="sm"/>
          </a:ln>
        </p:spPr>
        <p:txBody>
          <a:bodyPr anchor="t" anchorCtr="0" bIns="91425" lIns="91425" rIns="91425" spcFirstLastPara="1" tIns="91425" wrap="square">
            <a:spAutoFit/>
          </a:bodyPr>
          <a:lstStyle/>
          <a:p>
            <a:pPr algn="ctr" indent="0" lvl="0" marL="0" rtl="0">
              <a:spcBef>
                <a:spcPts val="0"/>
              </a:spcBef>
              <a:spcAft>
                <a:spcPts val="0"/>
              </a:spcAft>
              <a:buNone/>
            </a:pPr>
            <a:r>
              <a:rPr b="1" lang="en-IN" sz="1600">
                <a:latin typeface="Calibri"/>
                <a:ea typeface="Calibri"/>
                <a:cs typeface="Calibri"/>
                <a:sym typeface="Calibri"/>
              </a:rPr>
              <a:t>Stress</a:t>
            </a:r>
            <a:endParaRPr b="1" sz="1600">
              <a:latin typeface="Calibri"/>
              <a:ea typeface="Calibri"/>
              <a:cs typeface="Calibri"/>
              <a:sym typeface="Calibri"/>
            </a:endParaRPr>
          </a:p>
        </p:txBody>
      </p:sp>
      <p:sp>
        <p:nvSpPr>
          <p:cNvPr id="751" name="Google Shape;751;p70"/>
          <p:cNvSpPr txBox="1"/>
          <p:nvPr/>
        </p:nvSpPr>
        <p:spPr>
          <a:xfrm>
            <a:off x="6510600" y="3336456"/>
            <a:ext cx="1434600" cy="431100"/>
          </a:xfrm>
          <a:prstGeom prst="rect">
            <a:avLst/>
          </a:prstGeom>
          <a:noFill/>
          <a:ln cap="flat" cmpd="sng" w="9525">
            <a:solidFill>
              <a:srgbClr val="000000"/>
            </a:solidFill>
            <a:prstDash val="solid"/>
            <a:round/>
            <a:headEnd len="sm" type="none" w="sm"/>
            <a:tailEnd len="sm" type="none" w="sm"/>
          </a:ln>
        </p:spPr>
        <p:txBody>
          <a:bodyPr anchor="t" anchorCtr="0" bIns="91425" lIns="91425" rIns="91425" spcFirstLastPara="1" tIns="91425" wrap="square">
            <a:spAutoFit/>
          </a:bodyPr>
          <a:lstStyle/>
          <a:p>
            <a:pPr algn="ctr" indent="0" lvl="0" marL="0" rtl="0">
              <a:spcBef>
                <a:spcPts val="0"/>
              </a:spcBef>
              <a:spcAft>
                <a:spcPts val="0"/>
              </a:spcAft>
              <a:buNone/>
            </a:pPr>
            <a:r>
              <a:rPr b="1" lang="en-IN" sz="1600">
                <a:latin typeface="Calibri"/>
                <a:ea typeface="Calibri"/>
                <a:cs typeface="Calibri"/>
                <a:sym typeface="Calibri"/>
              </a:rPr>
              <a:t>FOS (static)</a:t>
            </a:r>
            <a:endParaRPr b="1" sz="1600">
              <a:latin typeface="Calibri"/>
              <a:ea typeface="Calibri"/>
              <a:cs typeface="Calibri"/>
              <a:sym typeface="Calibri"/>
            </a:endParaRPr>
          </a:p>
        </p:txBody>
      </p:sp>
      <p:sp>
        <p:nvSpPr>
          <p:cNvPr id="752" name="Google Shape;752;p70"/>
          <p:cNvSpPr txBox="1"/>
          <p:nvPr/>
        </p:nvSpPr>
        <p:spPr>
          <a:xfrm>
            <a:off x="6510600" y="6016420"/>
            <a:ext cx="1434600" cy="431100"/>
          </a:xfrm>
          <a:prstGeom prst="rect">
            <a:avLst/>
          </a:prstGeom>
          <a:noFill/>
          <a:ln cap="flat" cmpd="sng" w="9525">
            <a:solidFill>
              <a:srgbClr val="000000"/>
            </a:solidFill>
            <a:prstDash val="solid"/>
            <a:round/>
            <a:headEnd len="sm" type="none" w="sm"/>
            <a:tailEnd len="sm" type="none" w="sm"/>
          </a:ln>
        </p:spPr>
        <p:txBody>
          <a:bodyPr anchor="t" anchorCtr="0" bIns="91425" lIns="91425" rIns="91425" spcFirstLastPara="1" tIns="91425" wrap="square">
            <a:spAutoFit/>
          </a:bodyPr>
          <a:lstStyle/>
          <a:p>
            <a:pPr algn="ctr" indent="0" lvl="0" marL="0" rtl="0">
              <a:spcBef>
                <a:spcPts val="0"/>
              </a:spcBef>
              <a:spcAft>
                <a:spcPts val="0"/>
              </a:spcAft>
              <a:buNone/>
            </a:pPr>
            <a:r>
              <a:rPr b="1" lang="en-IN" sz="1600">
                <a:latin typeface="Calibri"/>
                <a:ea typeface="Calibri"/>
                <a:cs typeface="Calibri"/>
                <a:sym typeface="Calibri"/>
              </a:rPr>
              <a:t>FOS (fatigue)</a:t>
            </a:r>
            <a:endParaRPr b="1" sz="1600">
              <a:latin typeface="Calibri"/>
              <a:ea typeface="Calibri"/>
              <a:cs typeface="Calibri"/>
              <a:sym typeface="Calibri"/>
            </a:endParaRPr>
          </a:p>
        </p:txBody>
      </p:sp>
      <p:pic>
        <p:nvPicPr>
          <p:cNvPr id="753" name="Google Shape;753;p70"/>
          <p:cNvPicPr preferRelativeResize="0"/>
          <p:nvPr/>
        </p:nvPicPr>
        <p:blipFill rotWithShape="1">
          <a:blip r:embed="rId4">
            <a:alphaModFix/>
          </a:blip>
          <a:srcRect r="25"/>
          <a:stretch/>
        </p:blipFill>
        <p:spPr>
          <a:xfrm>
            <a:off x="317387" y="4045950"/>
            <a:ext cx="3433626" cy="2295225"/>
          </a:xfrm>
          <a:prstGeom prst="rect">
            <a:avLst/>
          </a:prstGeom>
          <a:noFill/>
          <a:ln cap="flat" cmpd="sng" w="28575">
            <a:solidFill>
              <a:schemeClr val="dk2"/>
            </a:solidFill>
            <a:prstDash val="solid"/>
            <a:round/>
            <a:headEnd len="sm" type="none" w="sm"/>
            <a:tailEnd len="sm" type="none" w="sm"/>
          </a:ln>
        </p:spPr>
      </p:pic>
      <p:pic>
        <p:nvPicPr>
          <p:cNvPr id="754" name="Google Shape;754;p70"/>
          <p:cNvPicPr preferRelativeResize="0"/>
          <p:nvPr/>
        </p:nvPicPr>
        <p:blipFill rotWithShape="1">
          <a:blip r:embed="rId5">
            <a:alphaModFix/>
          </a:blip>
          <a:srcRect r="48"/>
          <a:stretch/>
        </p:blipFill>
        <p:spPr>
          <a:xfrm>
            <a:off x="8170675" y="1607350"/>
            <a:ext cx="3589724" cy="2160200"/>
          </a:xfrm>
          <a:prstGeom prst="rect">
            <a:avLst/>
          </a:prstGeom>
          <a:noFill/>
          <a:ln cap="flat" cmpd="sng" w="28575">
            <a:solidFill>
              <a:schemeClr val="dk2"/>
            </a:solidFill>
            <a:prstDash val="solid"/>
            <a:round/>
            <a:headEnd len="sm" type="none" w="sm"/>
            <a:tailEnd len="sm" type="none" w="sm"/>
          </a:ln>
        </p:spPr>
      </p:pic>
      <p:pic>
        <p:nvPicPr>
          <p:cNvPr id="755" name="Google Shape;755;p70"/>
          <p:cNvPicPr preferRelativeResize="0"/>
          <p:nvPr/>
        </p:nvPicPr>
        <p:blipFill>
          <a:blip r:embed="rId6">
            <a:alphaModFix/>
          </a:blip>
          <a:stretch>
            <a:fillRect/>
          </a:stretch>
        </p:blipFill>
        <p:spPr>
          <a:xfrm>
            <a:off x="8251025" y="4229100"/>
            <a:ext cx="3433625" cy="2218425"/>
          </a:xfrm>
          <a:prstGeom prst="rect">
            <a:avLst/>
          </a:prstGeom>
          <a:noFill/>
          <a:ln cap="flat" cmpd="sng" w="28575">
            <a:solidFill>
              <a:schemeClr val="dk2"/>
            </a:solidFill>
            <a:prstDash val="solid"/>
            <a:round/>
            <a:headEnd len="sm" type="none" w="sm"/>
            <a:tailEnd len="sm" type="none" w="sm"/>
          </a:ln>
        </p:spPr>
      </p:pic>
      <p:sp>
        <p:nvSpPr>
          <p:cNvPr id="11" name="Google Shape;129;p15">
            <a:extLst>
              <a:ext uri="{FF2B5EF4-FFF2-40B4-BE49-F238E27FC236}">
                <a16:creationId xmlns:a16="http://schemas.microsoft.com/office/drawing/2014/main" id="{17975968-1BD9-48B8-B5D1-CE8C37E6F2DE}"/>
              </a:ext>
            </a:extLst>
          </p:cNvPr>
          <p:cNvSpPr txBox="1"/>
          <p:nvPr/>
        </p:nvSpPr>
        <p:spPr>
          <a:xfrm>
            <a:off x="11467643" y="6288258"/>
            <a:ext cx="548640" cy="430887"/>
          </a:xfrm>
          <a:prstGeom prst="rect">
            <a:avLst/>
          </a:prstGeom>
          <a:solidFill>
            <a:srgbClr val="8DA9DB"/>
          </a:solidFill>
          <a:ln cap="flat" cmpd="sng" w="9525">
            <a:solidFill>
              <a:schemeClr val="dk1"/>
            </a:solidFill>
            <a:prstDash val="solid"/>
            <a:round/>
            <a:headEnd len="sm" type="none" w="sm"/>
            <a:tailEnd len="sm" type="none" w="sm"/>
          </a:ln>
        </p:spPr>
        <p:txBody>
          <a:bodyPr anchor="t" anchorCtr="0" bIns="45700" lIns="91425" rIns="91425" spcFirstLastPara="1" tIns="45700" wrap="square">
            <a:spAutoFit/>
          </a:bodyPr>
          <a:lstStyle/>
          <a:p>
            <a:pPr algn="ctr" indent="0" lvl="0" marL="0" marR="0" rtl="0">
              <a:spcBef>
                <a:spcPts val="0"/>
              </a:spcBef>
              <a:spcAft>
                <a:spcPts val="0"/>
              </a:spcAft>
              <a:buNone/>
            </a:pPr>
            <a:r>
              <a:rPr b="1" cap="none" dirty="0" i="0" lang="en-IN" strike="noStrike" sz="1100" u="none">
                <a:solidFill>
                  <a:schemeClr val="dk1"/>
                </a:solidFill>
                <a:latin typeface="Calibri"/>
                <a:ea typeface="Calibri"/>
                <a:cs typeface="Calibri"/>
                <a:sym typeface="Calibri"/>
              </a:rPr>
              <a:t>Page 4.11</a:t>
            </a:r>
            <a:endParaRPr dirty="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759"/>
        <p:cNvGrpSpPr/>
        <p:nvPr/>
      </p:nvGrpSpPr>
      <p:grpSpPr>
        <a:xfrm>
          <a:off x="0" y="0"/>
          <a:ext cx="0" cy="0"/>
          <a:chOff x="0" y="0"/>
          <a:chExt cx="0" cy="0"/>
        </a:xfrm>
      </p:grpSpPr>
      <p:graphicFrame>
        <p:nvGraphicFramePr>
          <p:cNvPr id="760" name="Google Shape;760;p71"/>
          <p:cNvGraphicFramePr/>
          <p:nvPr/>
        </p:nvGraphicFramePr>
        <p:xfrm>
          <a:off x="192106" y="4171408"/>
          <a:ext cx="11291850" cy="1468160"/>
        </p:xfrm>
        <a:graphic>
          <a:graphicData uri="http://schemas.openxmlformats.org/drawingml/2006/table">
            <a:tbl>
              <a:tblPr firstRow="1" bandRow="1">
                <a:noFill/>
                <a:tableStyleId>{3ED819BE-7FEE-4FFF-8871-534B4FF8705B}</a:tableStyleId>
              </a:tblPr>
              <a:tblGrid>
                <a:gridCol w="1056400">
                  <a:extLst>
                    <a:ext uri="{9D8B030D-6E8A-4147-A177-3AD203B41FA5}">
                      <a16:colId xmlns:a16="http://schemas.microsoft.com/office/drawing/2014/main" val="20000"/>
                    </a:ext>
                  </a:extLst>
                </a:gridCol>
                <a:gridCol w="1238475">
                  <a:extLst>
                    <a:ext uri="{9D8B030D-6E8A-4147-A177-3AD203B41FA5}">
                      <a16:colId xmlns:a16="http://schemas.microsoft.com/office/drawing/2014/main" val="20001"/>
                    </a:ext>
                  </a:extLst>
                </a:gridCol>
                <a:gridCol w="1939600">
                  <a:extLst>
                    <a:ext uri="{9D8B030D-6E8A-4147-A177-3AD203B41FA5}">
                      <a16:colId xmlns:a16="http://schemas.microsoft.com/office/drawing/2014/main" val="20002"/>
                    </a:ext>
                  </a:extLst>
                </a:gridCol>
                <a:gridCol w="1411475">
                  <a:extLst>
                    <a:ext uri="{9D8B030D-6E8A-4147-A177-3AD203B41FA5}">
                      <a16:colId xmlns:a16="http://schemas.microsoft.com/office/drawing/2014/main" val="20003"/>
                    </a:ext>
                  </a:extLst>
                </a:gridCol>
                <a:gridCol w="1411475">
                  <a:extLst>
                    <a:ext uri="{9D8B030D-6E8A-4147-A177-3AD203B41FA5}">
                      <a16:colId xmlns:a16="http://schemas.microsoft.com/office/drawing/2014/main" val="20004"/>
                    </a:ext>
                  </a:extLst>
                </a:gridCol>
                <a:gridCol w="1411475">
                  <a:extLst>
                    <a:ext uri="{9D8B030D-6E8A-4147-A177-3AD203B41FA5}">
                      <a16:colId xmlns:a16="http://schemas.microsoft.com/office/drawing/2014/main" val="20005"/>
                    </a:ext>
                  </a:extLst>
                </a:gridCol>
                <a:gridCol w="1411475">
                  <a:extLst>
                    <a:ext uri="{9D8B030D-6E8A-4147-A177-3AD203B41FA5}">
                      <a16:colId xmlns:a16="http://schemas.microsoft.com/office/drawing/2014/main" val="20006"/>
                    </a:ext>
                  </a:extLst>
                </a:gridCol>
                <a:gridCol w="1411475">
                  <a:extLst>
                    <a:ext uri="{9D8B030D-6E8A-4147-A177-3AD203B41FA5}">
                      <a16:colId xmlns:a16="http://schemas.microsoft.com/office/drawing/2014/main" val="20007"/>
                    </a:ext>
                  </a:extLst>
                </a:gridCol>
              </a:tblGrid>
              <a:tr h="370850">
                <a:tc rowSpan="2">
                  <a:txBody>
                    <a:bodyPr/>
                    <a:lstStyle/>
                    <a:p>
                      <a:pPr marL="0" lvl="0" indent="0" algn="ctr" rtl="0">
                        <a:spcBef>
                          <a:spcPts val="0"/>
                        </a:spcBef>
                        <a:spcAft>
                          <a:spcPts val="0"/>
                        </a:spcAft>
                        <a:buNone/>
                      </a:pPr>
                      <a:r>
                        <a:rPr lang="en-IN" sz="1600" b="1">
                          <a:solidFill>
                            <a:schemeClr val="dk1"/>
                          </a:solidFill>
                          <a:latin typeface="Calibri"/>
                          <a:ea typeface="Calibri"/>
                          <a:cs typeface="Calibri"/>
                          <a:sym typeface="Calibri"/>
                        </a:rPr>
                        <a:t>Iteration</a:t>
                      </a:r>
                      <a:endParaRPr sz="1600" b="1"/>
                    </a:p>
                    <a:p>
                      <a:pPr marL="0" lvl="0" indent="0" algn="ctr" rtl="0">
                        <a:spcBef>
                          <a:spcPts val="0"/>
                        </a:spcBef>
                        <a:spcAft>
                          <a:spcPts val="0"/>
                        </a:spcAft>
                        <a:buNone/>
                      </a:pPr>
                      <a:r>
                        <a:rPr lang="en-IN" sz="1600" b="1"/>
                        <a:t>number</a:t>
                      </a:r>
                      <a:endParaRPr sz="1600" b="1"/>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8DA9DB"/>
                    </a:solidFill>
                  </a:tcPr>
                </a:tc>
                <a:tc gridSpan="2">
                  <a:txBody>
                    <a:bodyPr/>
                    <a:lstStyle/>
                    <a:p>
                      <a:pPr marL="0" marR="0" lvl="0" indent="0" algn="ctr" rtl="0">
                        <a:spcBef>
                          <a:spcPts val="0"/>
                        </a:spcBef>
                        <a:spcAft>
                          <a:spcPts val="0"/>
                        </a:spcAft>
                        <a:buNone/>
                      </a:pPr>
                      <a:r>
                        <a:rPr lang="en-IN" sz="1600" b="1" u="none" strike="noStrike" cap="none"/>
                        <a:t>Max Stress (</a:t>
                      </a:r>
                      <a:r>
                        <a:rPr lang="en-IN" sz="1600" b="1"/>
                        <a:t>MPa</a:t>
                      </a:r>
                      <a:r>
                        <a:rPr lang="en-IN" sz="1600" b="1" u="none" strike="noStrike" cap="none"/>
                        <a:t>)</a:t>
                      </a:r>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8DA9DB"/>
                    </a:solidFill>
                  </a:tcPr>
                </a:tc>
                <a:tc hMerge="1">
                  <a:txBody>
                    <a:bodyPr/>
                    <a:lstStyle/>
                    <a:p>
                      <a:endParaRPr lang="en-US"/>
                    </a:p>
                  </a:txBody>
                  <a:tcPr/>
                </a:tc>
                <a:tc gridSpan="2">
                  <a:txBody>
                    <a:bodyPr/>
                    <a:lstStyle/>
                    <a:p>
                      <a:pPr marL="0" marR="0" lvl="0" indent="0" algn="ctr" rtl="0">
                        <a:spcBef>
                          <a:spcPts val="0"/>
                        </a:spcBef>
                        <a:spcAft>
                          <a:spcPts val="0"/>
                        </a:spcAft>
                        <a:buNone/>
                      </a:pPr>
                      <a:r>
                        <a:rPr lang="en-IN" sz="1600" b="1" u="none" strike="noStrike" cap="none"/>
                        <a:t>Max Deformation (</a:t>
                      </a:r>
                      <a:r>
                        <a:rPr lang="en-IN" sz="1600" b="1"/>
                        <a:t>mm</a:t>
                      </a:r>
                      <a:r>
                        <a:rPr lang="en-IN" sz="1600" b="1" u="none" strike="noStrike" cap="none"/>
                        <a:t>)</a:t>
                      </a:r>
                      <a:endParaRPr sz="1600" b="1" u="none" strike="noStrike" cap="none"/>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8DA9DB"/>
                    </a:solidFill>
                  </a:tcPr>
                </a:tc>
                <a:tc hMerge="1">
                  <a:txBody>
                    <a:bodyPr/>
                    <a:lstStyle/>
                    <a:p>
                      <a:endParaRPr lang="en-US"/>
                    </a:p>
                  </a:txBody>
                  <a:tcPr/>
                </a:tc>
                <a:tc gridSpan="2">
                  <a:txBody>
                    <a:bodyPr/>
                    <a:lstStyle/>
                    <a:p>
                      <a:pPr marL="0" marR="0" lvl="0" indent="0" algn="ctr" rtl="0">
                        <a:spcBef>
                          <a:spcPts val="0"/>
                        </a:spcBef>
                        <a:spcAft>
                          <a:spcPts val="0"/>
                        </a:spcAft>
                        <a:buNone/>
                      </a:pPr>
                      <a:r>
                        <a:rPr lang="en-IN" sz="1600" b="1" u="none" strike="noStrike" cap="none"/>
                        <a:t>Min FOS</a:t>
                      </a:r>
                      <a:endParaRPr sz="1600" b="1" u="none" strike="noStrike" cap="none"/>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8DA9DB"/>
                    </a:solidFill>
                  </a:tcPr>
                </a:tc>
                <a:tc hMerge="1">
                  <a:txBody>
                    <a:bodyPr/>
                    <a:lstStyle/>
                    <a:p>
                      <a:endParaRPr lang="en-US"/>
                    </a:p>
                  </a:txBody>
                  <a:tcPr/>
                </a:tc>
                <a:tc>
                  <a:txBody>
                    <a:bodyPr/>
                    <a:lstStyle/>
                    <a:p>
                      <a:pPr marL="0" marR="0" lvl="0" indent="0" algn="ctr" rtl="0">
                        <a:spcBef>
                          <a:spcPts val="0"/>
                        </a:spcBef>
                        <a:spcAft>
                          <a:spcPts val="0"/>
                        </a:spcAft>
                        <a:buNone/>
                      </a:pPr>
                      <a:r>
                        <a:rPr lang="en-IN" sz="1600" b="1"/>
                        <a:t>Acceptability</a:t>
                      </a:r>
                      <a:endParaRPr sz="1600" b="1" u="none" strike="noStrike" cap="none"/>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8DA9DB"/>
                    </a:solidFill>
                  </a:tcPr>
                </a:tc>
                <a:extLst>
                  <a:ext uri="{0D108BD9-81ED-4DB2-BD59-A6C34878D82A}">
                    <a16:rowId xmlns:a16="http://schemas.microsoft.com/office/drawing/2014/main" val="10000"/>
                  </a:ext>
                </a:extLst>
              </a:tr>
              <a:tr h="288000">
                <a:tc vMerge="1">
                  <a:txBody>
                    <a:bodyPr/>
                    <a:lstStyle/>
                    <a:p>
                      <a:endParaRPr lang="en-US"/>
                    </a:p>
                  </a:txBody>
                  <a:tcPr/>
                </a:tc>
                <a:tc>
                  <a:txBody>
                    <a:bodyPr/>
                    <a:lstStyle/>
                    <a:p>
                      <a:pPr marL="0" marR="0" lvl="0" indent="0" algn="ctr" rtl="0">
                        <a:spcBef>
                          <a:spcPts val="0"/>
                        </a:spcBef>
                        <a:spcAft>
                          <a:spcPts val="0"/>
                        </a:spcAft>
                        <a:buNone/>
                      </a:pPr>
                      <a:r>
                        <a:rPr lang="en-IN" sz="1800" b="1" u="none" strike="noStrike" cap="none"/>
                        <a:t>Actual</a:t>
                      </a:r>
                      <a:endParaRPr sz="1600" b="1" u="none" strike="noStrike" cap="none"/>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IN" sz="1800" b="1" i="0" u="none" strike="noStrike" cap="none"/>
                        <a:t>Target</a:t>
                      </a:r>
                      <a:endParaRPr sz="1600" b="1" u="none" strike="noStrike" cap="none"/>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IN" sz="1800" b="1" u="none" strike="noStrike" cap="none"/>
                        <a:t>Actual</a:t>
                      </a:r>
                      <a:endParaRPr sz="1600" b="1" u="none" strike="noStrike" cap="none"/>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IN" sz="1800" b="1" u="none" strike="noStrike" cap="none"/>
                        <a:t>Target</a:t>
                      </a:r>
                      <a:endParaRPr sz="1600" b="1" u="none" strike="noStrike" cap="none"/>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IN" sz="1800" b="1" u="none" strike="noStrike" cap="none"/>
                        <a:t>Actual</a:t>
                      </a:r>
                      <a:endParaRPr sz="1600" b="1" u="none" strike="noStrike" cap="none"/>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IN" sz="1800" b="1" u="none" strike="noStrike" cap="none"/>
                        <a:t>Target</a:t>
                      </a:r>
                      <a:endParaRPr sz="1600" b="1" u="none" strike="noStrike" cap="none"/>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IN" sz="1800" b="1"/>
                        <a:t>Yes/No</a:t>
                      </a:r>
                      <a:endParaRPr sz="1800" b="1" u="none" strike="noStrike" cap="none"/>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288000">
                <a:tc>
                  <a:txBody>
                    <a:bodyPr/>
                    <a:lstStyle/>
                    <a:p>
                      <a:pPr marL="0" marR="0" lvl="0" indent="0" algn="ctr" rtl="0">
                        <a:spcBef>
                          <a:spcPts val="0"/>
                        </a:spcBef>
                        <a:spcAft>
                          <a:spcPts val="0"/>
                        </a:spcAft>
                        <a:buNone/>
                      </a:pPr>
                      <a:r>
                        <a:rPr lang="en-IN" sz="1800" u="none" strike="noStrike" cap="none"/>
                        <a:t>1</a:t>
                      </a:r>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IN" sz="1800"/>
                        <a:t>2984.2</a:t>
                      </a:r>
                      <a:endParaRPr sz="1800" u="none" strike="noStrike" cap="none"/>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IN" sz="1800"/>
                        <a:t>290</a:t>
                      </a:r>
                      <a:endParaRPr sz="1800" u="none" strike="noStrike" cap="none"/>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IN" sz="1800"/>
                        <a:t>96.005</a:t>
                      </a:r>
                      <a:endParaRPr sz="1800" u="none" strike="noStrike" cap="none"/>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IN" sz="1800"/>
                        <a:t>5</a:t>
                      </a:r>
                      <a:endParaRPr sz="1800" u="none" strike="noStrike" cap="none"/>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IN" sz="1800"/>
                        <a:t>0.1458</a:t>
                      </a:r>
                      <a:endParaRPr sz="1800" u="none" strike="noStrike" cap="none"/>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IN" sz="1800"/>
                        <a:t>1.5</a:t>
                      </a:r>
                      <a:endParaRPr sz="1800" u="none" strike="noStrike" cap="none"/>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IN" sz="1800"/>
                        <a:t>No</a:t>
                      </a:r>
                      <a:endParaRPr sz="1800" u="none" strike="noStrike" cap="none"/>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288000">
                <a:tc>
                  <a:txBody>
                    <a:bodyPr/>
                    <a:lstStyle/>
                    <a:p>
                      <a:pPr marL="0" marR="0" lvl="0" indent="0" algn="ctr" rtl="0">
                        <a:spcBef>
                          <a:spcPts val="0"/>
                        </a:spcBef>
                        <a:spcAft>
                          <a:spcPts val="0"/>
                        </a:spcAft>
                        <a:buNone/>
                      </a:pPr>
                      <a:r>
                        <a:rPr lang="en-IN" sz="1800" u="none" strike="noStrike" cap="none"/>
                        <a:t>2</a:t>
                      </a:r>
                      <a:endParaRPr sz="1800" u="none" strike="noStrike" cap="none"/>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IN" sz="1800"/>
                        <a:t>264.57</a:t>
                      </a:r>
                      <a:endParaRPr sz="1800" u="none" strike="noStrike" cap="none"/>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IN" sz="1800"/>
                        <a:t>290</a:t>
                      </a:r>
                      <a:endParaRPr sz="1800" u="none" strike="noStrike" cap="none"/>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IN" sz="1800"/>
                        <a:t>2.6672</a:t>
                      </a:r>
                      <a:endParaRPr sz="1800" u="none" strike="noStrike" cap="none"/>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IN" sz="1800"/>
                        <a:t>5</a:t>
                      </a:r>
                      <a:endParaRPr sz="1800" u="none" strike="noStrike" cap="none"/>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IN" sz="1800"/>
                        <a:t>1.6442</a:t>
                      </a:r>
                      <a:endParaRPr sz="1800" u="none" strike="noStrike" cap="none"/>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IN" sz="1800"/>
                        <a:t>1.5</a:t>
                      </a:r>
                      <a:endParaRPr sz="1800" u="none" strike="noStrike" cap="none"/>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IN" sz="1800"/>
                        <a:t>Yes</a:t>
                      </a:r>
                      <a:endParaRPr sz="1800" u="none" strike="noStrike" cap="none"/>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761" name="Google Shape;761;p71"/>
          <p:cNvSpPr/>
          <p:nvPr/>
        </p:nvSpPr>
        <p:spPr>
          <a:xfrm>
            <a:off x="1175188" y="3476095"/>
            <a:ext cx="2616600" cy="430800"/>
          </a:xfrm>
          <a:prstGeom prst="rect">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IN">
                <a:solidFill>
                  <a:schemeClr val="lt1"/>
                </a:solidFill>
                <a:latin typeface="Calibri"/>
                <a:ea typeface="Calibri"/>
                <a:cs typeface="Calibri"/>
                <a:sym typeface="Calibri"/>
              </a:rPr>
              <a:t>No extra bracing member</a:t>
            </a:r>
            <a:endParaRPr/>
          </a:p>
        </p:txBody>
      </p:sp>
      <p:sp>
        <p:nvSpPr>
          <p:cNvPr id="762" name="Google Shape;762;p71"/>
          <p:cNvSpPr/>
          <p:nvPr/>
        </p:nvSpPr>
        <p:spPr>
          <a:xfrm>
            <a:off x="8466175" y="3429000"/>
            <a:ext cx="3135900" cy="525000"/>
          </a:xfrm>
          <a:prstGeom prst="rect">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IN">
                <a:solidFill>
                  <a:schemeClr val="lt1"/>
                </a:solidFill>
                <a:latin typeface="Calibri"/>
                <a:ea typeface="Calibri"/>
                <a:cs typeface="Calibri"/>
                <a:sym typeface="Calibri"/>
              </a:rPr>
              <a:t>An extra bracing member was added</a:t>
            </a:r>
            <a:endParaRPr/>
          </a:p>
        </p:txBody>
      </p:sp>
      <p:sp>
        <p:nvSpPr>
          <p:cNvPr id="763" name="Google Shape;763;p71"/>
          <p:cNvSpPr txBox="1"/>
          <p:nvPr/>
        </p:nvSpPr>
        <p:spPr>
          <a:xfrm>
            <a:off x="11425441" y="6346733"/>
            <a:ext cx="546165" cy="430887"/>
          </a:xfrm>
          <a:prstGeom prst="rect">
            <a:avLst/>
          </a:prstGeom>
          <a:solidFill>
            <a:srgbClr val="8DA9DB"/>
          </a:solidFill>
          <a:ln w="9525"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1100" b="1" dirty="0">
                <a:solidFill>
                  <a:schemeClr val="dk1"/>
                </a:solidFill>
                <a:latin typeface="Calibri"/>
                <a:ea typeface="Calibri"/>
                <a:cs typeface="Calibri"/>
                <a:sym typeface="Calibri"/>
              </a:rPr>
              <a:t>Page 4.12</a:t>
            </a:r>
            <a:endParaRPr dirty="0"/>
          </a:p>
        </p:txBody>
      </p:sp>
      <p:sp>
        <p:nvSpPr>
          <p:cNvPr id="764" name="Google Shape;764;p71"/>
          <p:cNvSpPr/>
          <p:nvPr/>
        </p:nvSpPr>
        <p:spPr>
          <a:xfrm>
            <a:off x="407831" y="5907314"/>
            <a:ext cx="10860391" cy="902555"/>
          </a:xfrm>
          <a:prstGeom prst="rect">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IN" sz="1800">
                <a:solidFill>
                  <a:schemeClr val="lt1"/>
                </a:solidFill>
                <a:latin typeface="Calibri"/>
                <a:ea typeface="Calibri"/>
                <a:cs typeface="Calibri"/>
                <a:sym typeface="Calibri"/>
              </a:rPr>
              <a:t>Justification : As the results show, the bracing member was critical for a proper result.</a:t>
            </a:r>
            <a:endParaRPr sz="1800">
              <a:solidFill>
                <a:schemeClr val="lt1"/>
              </a:solidFill>
              <a:latin typeface="Calibri"/>
              <a:ea typeface="Calibri"/>
              <a:cs typeface="Calibri"/>
              <a:sym typeface="Calibri"/>
            </a:endParaRPr>
          </a:p>
        </p:txBody>
      </p:sp>
      <p:sp>
        <p:nvSpPr>
          <p:cNvPr id="765" name="Google Shape;765;p71"/>
          <p:cNvSpPr txBox="1"/>
          <p:nvPr/>
        </p:nvSpPr>
        <p:spPr>
          <a:xfrm>
            <a:off x="2193966" y="14514"/>
            <a:ext cx="7574148" cy="682171"/>
          </a:xfrm>
          <a:prstGeom prst="rect">
            <a:avLst/>
          </a:prstGeom>
          <a:noFill/>
          <a:ln>
            <a:noFill/>
          </a:ln>
        </p:spPr>
        <p:txBody>
          <a:bodyPr spcFirstLastPara="1" wrap="square" lIns="91425" tIns="45700" rIns="91425" bIns="45700" anchor="ctr" anchorCtr="0">
            <a:normAutofit/>
          </a:bodyPr>
          <a:lstStyle/>
          <a:p>
            <a:pPr marL="0" marR="0" lvl="0" indent="0" algn="ctr" rtl="0">
              <a:lnSpc>
                <a:spcPct val="90000"/>
              </a:lnSpc>
              <a:spcBef>
                <a:spcPts val="0"/>
              </a:spcBef>
              <a:spcAft>
                <a:spcPts val="0"/>
              </a:spcAft>
              <a:buClr>
                <a:schemeClr val="dk1"/>
              </a:buClr>
              <a:buSzPts val="2800"/>
              <a:buFont typeface="Calibri"/>
              <a:buNone/>
            </a:pPr>
            <a:r>
              <a:rPr lang="en-IN" sz="2800" b="1" u="sng">
                <a:solidFill>
                  <a:schemeClr val="dk1"/>
                </a:solidFill>
                <a:latin typeface="Calibri"/>
                <a:ea typeface="Calibri"/>
                <a:cs typeface="Calibri"/>
                <a:sym typeface="Calibri"/>
              </a:rPr>
              <a:t>FE modelling and CAE Analysis of Hard Points</a:t>
            </a:r>
            <a:endParaRPr/>
          </a:p>
        </p:txBody>
      </p:sp>
      <p:sp>
        <p:nvSpPr>
          <p:cNvPr id="766" name="Google Shape;766;p71"/>
          <p:cNvSpPr txBox="1"/>
          <p:nvPr/>
        </p:nvSpPr>
        <p:spPr>
          <a:xfrm>
            <a:off x="2656114" y="624115"/>
            <a:ext cx="6705600" cy="33855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1600" b="1">
                <a:solidFill>
                  <a:schemeClr val="dk1"/>
                </a:solidFill>
                <a:latin typeface="Calibri"/>
                <a:ea typeface="Calibri"/>
                <a:cs typeface="Calibri"/>
                <a:sym typeface="Calibri"/>
              </a:rPr>
              <a:t>Location-2: Rear Suspension </a:t>
            </a:r>
            <a:endParaRPr/>
          </a:p>
        </p:txBody>
      </p:sp>
      <p:pic>
        <p:nvPicPr>
          <p:cNvPr id="767" name="Google Shape;767;p71"/>
          <p:cNvPicPr preferRelativeResize="0"/>
          <p:nvPr/>
        </p:nvPicPr>
        <p:blipFill>
          <a:blip r:embed="rId3">
            <a:alphaModFix/>
          </a:blip>
          <a:stretch>
            <a:fillRect/>
          </a:stretch>
        </p:blipFill>
        <p:spPr>
          <a:xfrm>
            <a:off x="8386863" y="698199"/>
            <a:ext cx="3294525" cy="2513413"/>
          </a:xfrm>
          <a:prstGeom prst="rect">
            <a:avLst/>
          </a:prstGeom>
          <a:noFill/>
          <a:ln w="19050" cap="flat" cmpd="sng">
            <a:solidFill>
              <a:schemeClr val="dk2"/>
            </a:solidFill>
            <a:prstDash val="solid"/>
            <a:round/>
            <a:headEnd type="none" w="sm" len="sm"/>
            <a:tailEnd type="none" w="sm" len="sm"/>
          </a:ln>
        </p:spPr>
      </p:pic>
      <p:pic>
        <p:nvPicPr>
          <p:cNvPr id="768" name="Google Shape;768;p71"/>
          <p:cNvPicPr preferRelativeResize="0"/>
          <p:nvPr/>
        </p:nvPicPr>
        <p:blipFill>
          <a:blip r:embed="rId4">
            <a:alphaModFix/>
          </a:blip>
          <a:stretch>
            <a:fillRect/>
          </a:stretch>
        </p:blipFill>
        <p:spPr>
          <a:xfrm>
            <a:off x="1005700" y="698200"/>
            <a:ext cx="2955597" cy="2513400"/>
          </a:xfrm>
          <a:prstGeom prst="rect">
            <a:avLst/>
          </a:prstGeom>
          <a:noFill/>
          <a:ln w="19050" cap="flat" cmpd="sng">
            <a:solidFill>
              <a:schemeClr val="dk2"/>
            </a:solidFill>
            <a:prstDash val="solid"/>
            <a:round/>
            <a:headEnd type="none" w="sm" len="sm"/>
            <a:tailEnd type="none" w="sm" len="sm"/>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18"/>
          <p:cNvSpPr txBox="1"/>
          <p:nvPr/>
        </p:nvSpPr>
        <p:spPr>
          <a:xfrm>
            <a:off x="1097300" y="895000"/>
            <a:ext cx="8977500" cy="6018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IN" sz="1900" b="1">
                <a:latin typeface="Calibri"/>
                <a:ea typeface="Calibri"/>
                <a:cs typeface="Calibri"/>
                <a:sym typeface="Calibri"/>
              </a:rPr>
              <a:t>FRONT IMPACT</a:t>
            </a:r>
            <a:endParaRPr>
              <a:latin typeface="Calibri"/>
              <a:ea typeface="Calibri"/>
              <a:cs typeface="Calibri"/>
              <a:sym typeface="Calibri"/>
            </a:endParaRPr>
          </a:p>
          <a:p>
            <a:pPr marL="0" lvl="0" indent="0" algn="l" rtl="0">
              <a:spcBef>
                <a:spcPts val="0"/>
              </a:spcBef>
              <a:spcAft>
                <a:spcPts val="0"/>
              </a:spcAft>
              <a:buNone/>
            </a:pPr>
            <a:r>
              <a:rPr lang="en-IN" sz="1800">
                <a:latin typeface="Calibri"/>
                <a:ea typeface="Calibri"/>
                <a:cs typeface="Calibri"/>
                <a:sym typeface="Calibri"/>
              </a:rPr>
              <a:t>For the boundary conditions of the front impact test, the suspension mounting members on the chassis were fixed and force was  applied on front face members of the chassis.</a:t>
            </a:r>
            <a:endParaRPr sz="1800">
              <a:latin typeface="Calibri"/>
              <a:ea typeface="Calibri"/>
              <a:cs typeface="Calibri"/>
              <a:sym typeface="Calibri"/>
            </a:endParaRPr>
          </a:p>
          <a:p>
            <a:pPr marL="0" lvl="0" indent="0" algn="l" rtl="0">
              <a:spcBef>
                <a:spcPts val="0"/>
              </a:spcBef>
              <a:spcAft>
                <a:spcPts val="0"/>
              </a:spcAft>
              <a:buNone/>
            </a:pPr>
            <a:endParaRPr sz="1800">
              <a:latin typeface="Calibri"/>
              <a:ea typeface="Calibri"/>
              <a:cs typeface="Calibri"/>
              <a:sym typeface="Calibri"/>
            </a:endParaRPr>
          </a:p>
          <a:p>
            <a:pPr marL="0" lvl="0" indent="0" algn="l" rtl="0">
              <a:spcBef>
                <a:spcPts val="0"/>
              </a:spcBef>
              <a:spcAft>
                <a:spcPts val="0"/>
              </a:spcAft>
              <a:buNone/>
            </a:pPr>
            <a:r>
              <a:rPr lang="en-IN" sz="1800">
                <a:latin typeface="Calibri"/>
                <a:ea typeface="Calibri"/>
                <a:cs typeface="Calibri"/>
                <a:sym typeface="Calibri"/>
              </a:rPr>
              <a:t>ASSUMPTIONS:</a:t>
            </a:r>
            <a:endParaRPr sz="1800">
              <a:latin typeface="Calibri"/>
              <a:ea typeface="Calibri"/>
              <a:cs typeface="Calibri"/>
              <a:sym typeface="Calibri"/>
            </a:endParaRPr>
          </a:p>
          <a:p>
            <a:pPr marL="457200" lvl="0" indent="-342900" algn="l" rtl="0">
              <a:spcBef>
                <a:spcPts val="0"/>
              </a:spcBef>
              <a:spcAft>
                <a:spcPts val="0"/>
              </a:spcAft>
              <a:buSzPts val="1800"/>
              <a:buFont typeface="Calibri"/>
              <a:buChar char="●"/>
            </a:pPr>
            <a:r>
              <a:rPr lang="en-IN" sz="1800">
                <a:latin typeface="Calibri"/>
                <a:ea typeface="Calibri"/>
                <a:cs typeface="Calibri"/>
                <a:sym typeface="Calibri"/>
              </a:rPr>
              <a:t>The vehicle undergoes head-on collision with a stationary rigid object of infinite mass.</a:t>
            </a:r>
            <a:endParaRPr sz="1800">
              <a:latin typeface="Calibri"/>
              <a:ea typeface="Calibri"/>
              <a:cs typeface="Calibri"/>
              <a:sym typeface="Calibri"/>
            </a:endParaRPr>
          </a:p>
          <a:p>
            <a:pPr marL="457200" lvl="0" indent="-342900" algn="l" rtl="0">
              <a:spcBef>
                <a:spcPts val="0"/>
              </a:spcBef>
              <a:spcAft>
                <a:spcPts val="0"/>
              </a:spcAft>
              <a:buSzPts val="1800"/>
              <a:buFont typeface="Calibri"/>
              <a:buChar char="●"/>
            </a:pPr>
            <a:r>
              <a:rPr lang="en-IN" sz="1800">
                <a:latin typeface="Calibri"/>
                <a:ea typeface="Calibri"/>
                <a:cs typeface="Calibri"/>
                <a:sym typeface="Calibri"/>
              </a:rPr>
              <a:t>The acceleration (a) of  the vehicle is 3G based on relative crash tests. </a:t>
            </a:r>
            <a:endParaRPr sz="1800">
              <a:latin typeface="Calibri"/>
              <a:ea typeface="Calibri"/>
              <a:cs typeface="Calibri"/>
              <a:sym typeface="Calibri"/>
            </a:endParaRPr>
          </a:p>
          <a:p>
            <a:pPr marL="457200" lvl="0" indent="-342900" algn="l" rtl="0">
              <a:spcBef>
                <a:spcPts val="0"/>
              </a:spcBef>
              <a:spcAft>
                <a:spcPts val="0"/>
              </a:spcAft>
              <a:buSzPts val="1800"/>
              <a:buFont typeface="Calibri"/>
              <a:buChar char="●"/>
            </a:pPr>
            <a:r>
              <a:rPr lang="en-IN" sz="1800">
                <a:latin typeface="Calibri"/>
                <a:ea typeface="Calibri"/>
                <a:cs typeface="Calibri"/>
                <a:sym typeface="Calibri"/>
              </a:rPr>
              <a:t>The impact time (t) of the collision is around 0.3 seconds.</a:t>
            </a:r>
            <a:endParaRPr sz="1800">
              <a:latin typeface="Calibri"/>
              <a:ea typeface="Calibri"/>
              <a:cs typeface="Calibri"/>
              <a:sym typeface="Calibri"/>
            </a:endParaRPr>
          </a:p>
          <a:p>
            <a:pPr marL="457200" lvl="0" indent="-342900" algn="l" rtl="0">
              <a:spcBef>
                <a:spcPts val="0"/>
              </a:spcBef>
              <a:spcAft>
                <a:spcPts val="0"/>
              </a:spcAft>
              <a:buSzPts val="1800"/>
              <a:buFont typeface="Calibri"/>
              <a:buChar char="●"/>
            </a:pPr>
            <a:r>
              <a:rPr lang="en-IN" sz="1800">
                <a:latin typeface="Calibri"/>
                <a:ea typeface="Calibri"/>
                <a:cs typeface="Calibri"/>
                <a:sym typeface="Calibri"/>
              </a:rPr>
              <a:t>Mass of the vehicle is 270 kgs. [120kg (</a:t>
            </a:r>
            <a:r>
              <a:rPr lang="en-IN" sz="1800" i="1">
                <a:latin typeface="Calibri"/>
                <a:ea typeface="Calibri"/>
                <a:cs typeface="Calibri"/>
                <a:sym typeface="Calibri"/>
              </a:rPr>
              <a:t>Total vehicle</a:t>
            </a:r>
            <a:r>
              <a:rPr lang="en-IN" sz="1800">
                <a:latin typeface="Calibri"/>
                <a:ea typeface="Calibri"/>
                <a:cs typeface="Calibri"/>
                <a:sym typeface="Calibri"/>
              </a:rPr>
              <a:t>) + 75x2 (</a:t>
            </a:r>
            <a:r>
              <a:rPr lang="en-IN" sz="1800" i="1">
                <a:latin typeface="Calibri"/>
                <a:ea typeface="Calibri"/>
                <a:cs typeface="Calibri"/>
                <a:sym typeface="Calibri"/>
              </a:rPr>
              <a:t>Drivers</a:t>
            </a:r>
            <a:r>
              <a:rPr lang="en-IN" sz="1800">
                <a:latin typeface="Calibri"/>
                <a:ea typeface="Calibri"/>
                <a:cs typeface="Calibri"/>
                <a:sym typeface="Calibri"/>
              </a:rPr>
              <a:t>)]</a:t>
            </a:r>
            <a:endParaRPr sz="1800">
              <a:latin typeface="Calibri"/>
              <a:ea typeface="Calibri"/>
              <a:cs typeface="Calibri"/>
              <a:sym typeface="Calibri"/>
            </a:endParaRPr>
          </a:p>
          <a:p>
            <a:pPr marL="457200" lvl="0" indent="0" algn="l" rtl="0">
              <a:spcBef>
                <a:spcPts val="0"/>
              </a:spcBef>
              <a:spcAft>
                <a:spcPts val="0"/>
              </a:spcAft>
              <a:buNone/>
            </a:pPr>
            <a:endParaRPr sz="1800">
              <a:latin typeface="Calibri"/>
              <a:ea typeface="Calibri"/>
              <a:cs typeface="Calibri"/>
              <a:sym typeface="Calibri"/>
            </a:endParaRPr>
          </a:p>
          <a:p>
            <a:pPr marL="0" lvl="0" indent="0" algn="l" rtl="0">
              <a:spcBef>
                <a:spcPts val="0"/>
              </a:spcBef>
              <a:spcAft>
                <a:spcPts val="0"/>
              </a:spcAft>
              <a:buNone/>
            </a:pPr>
            <a:r>
              <a:rPr lang="en-IN" sz="1800">
                <a:latin typeface="Calibri"/>
                <a:ea typeface="Calibri"/>
                <a:cs typeface="Calibri"/>
                <a:sym typeface="Calibri"/>
              </a:rPr>
              <a:t>CALCULATIONS:</a:t>
            </a:r>
            <a:endParaRPr sz="1800">
              <a:latin typeface="Calibri"/>
              <a:ea typeface="Calibri"/>
              <a:cs typeface="Calibri"/>
              <a:sym typeface="Calibri"/>
            </a:endParaRPr>
          </a:p>
          <a:p>
            <a:pPr marL="0" lvl="0" indent="0" algn="l" rtl="0">
              <a:spcBef>
                <a:spcPts val="0"/>
              </a:spcBef>
              <a:spcAft>
                <a:spcPts val="0"/>
              </a:spcAft>
              <a:buNone/>
            </a:pPr>
            <a:r>
              <a:rPr lang="en-IN" sz="1800">
                <a:latin typeface="Calibri"/>
                <a:ea typeface="Calibri"/>
                <a:cs typeface="Calibri"/>
                <a:sym typeface="Calibri"/>
              </a:rPr>
              <a:t>F = m x a ; </a:t>
            </a:r>
            <a:endParaRPr sz="1800">
              <a:latin typeface="Calibri"/>
              <a:ea typeface="Calibri"/>
              <a:cs typeface="Calibri"/>
              <a:sym typeface="Calibri"/>
            </a:endParaRPr>
          </a:p>
          <a:p>
            <a:pPr marL="0" lvl="0" indent="0" algn="l" rtl="0">
              <a:spcBef>
                <a:spcPts val="0"/>
              </a:spcBef>
              <a:spcAft>
                <a:spcPts val="0"/>
              </a:spcAft>
              <a:buNone/>
            </a:pPr>
            <a:r>
              <a:rPr lang="en-IN" sz="1800">
                <a:latin typeface="Calibri"/>
                <a:ea typeface="Calibri"/>
                <a:cs typeface="Calibri"/>
                <a:sym typeface="Calibri"/>
              </a:rPr>
              <a:t> = 270 x (3G)  =270 x 3 x 9.81 </a:t>
            </a:r>
            <a:endParaRPr sz="1800">
              <a:latin typeface="Calibri"/>
              <a:ea typeface="Calibri"/>
              <a:cs typeface="Calibri"/>
              <a:sym typeface="Calibri"/>
            </a:endParaRPr>
          </a:p>
          <a:p>
            <a:pPr marL="0" lvl="0" indent="0" algn="l" rtl="0">
              <a:spcBef>
                <a:spcPts val="0"/>
              </a:spcBef>
              <a:spcAft>
                <a:spcPts val="0"/>
              </a:spcAft>
              <a:buNone/>
            </a:pPr>
            <a:r>
              <a:rPr lang="en-IN" sz="1800" b="1">
                <a:latin typeface="Calibri"/>
                <a:ea typeface="Calibri"/>
                <a:cs typeface="Calibri"/>
                <a:sym typeface="Calibri"/>
              </a:rPr>
              <a:t>F = 7946.1 N - </a:t>
            </a:r>
            <a:r>
              <a:rPr lang="en-IN" sz="1800">
                <a:latin typeface="Calibri"/>
                <a:ea typeface="Calibri"/>
                <a:cs typeface="Calibri"/>
                <a:sym typeface="Calibri"/>
              </a:rPr>
              <a:t>The velocity of impact in this case was around 40kmph.</a:t>
            </a:r>
            <a:endParaRPr sz="1800" b="1">
              <a:latin typeface="Calibri"/>
              <a:ea typeface="Calibri"/>
              <a:cs typeface="Calibri"/>
              <a:sym typeface="Calibri"/>
            </a:endParaRPr>
          </a:p>
          <a:p>
            <a:pPr marL="0" lvl="0" indent="0" algn="l" rtl="0">
              <a:spcBef>
                <a:spcPts val="0"/>
              </a:spcBef>
              <a:spcAft>
                <a:spcPts val="0"/>
              </a:spcAft>
              <a:buNone/>
            </a:pPr>
            <a:r>
              <a:rPr lang="en-IN" sz="1800">
                <a:latin typeface="Calibri"/>
                <a:ea typeface="Calibri"/>
                <a:cs typeface="Calibri"/>
                <a:sym typeface="Calibri"/>
              </a:rPr>
              <a:t>For maximum velocity of our vehicle,</a:t>
            </a:r>
            <a:endParaRPr sz="1800">
              <a:latin typeface="Calibri"/>
              <a:ea typeface="Calibri"/>
              <a:cs typeface="Calibri"/>
              <a:sym typeface="Calibri"/>
            </a:endParaRPr>
          </a:p>
          <a:p>
            <a:pPr marL="0" lvl="0" indent="0" algn="l" rtl="0">
              <a:spcBef>
                <a:spcPts val="0"/>
              </a:spcBef>
              <a:spcAft>
                <a:spcPts val="0"/>
              </a:spcAft>
              <a:buNone/>
            </a:pPr>
            <a:r>
              <a:rPr lang="en-IN" sz="1800">
                <a:latin typeface="Calibri"/>
                <a:ea typeface="Calibri"/>
                <a:cs typeface="Calibri"/>
                <a:sym typeface="Calibri"/>
              </a:rPr>
              <a:t>F = m x (v/t) ; </a:t>
            </a:r>
            <a:endParaRPr sz="1800">
              <a:latin typeface="Calibri"/>
              <a:ea typeface="Calibri"/>
              <a:cs typeface="Calibri"/>
              <a:sym typeface="Calibri"/>
            </a:endParaRPr>
          </a:p>
          <a:p>
            <a:pPr marL="0" lvl="0" indent="0" algn="l" rtl="0">
              <a:spcBef>
                <a:spcPts val="0"/>
              </a:spcBef>
              <a:spcAft>
                <a:spcPts val="0"/>
              </a:spcAft>
              <a:buNone/>
            </a:pPr>
            <a:r>
              <a:rPr lang="en-IN" sz="1800">
                <a:latin typeface="Calibri"/>
                <a:ea typeface="Calibri"/>
                <a:cs typeface="Calibri"/>
                <a:sym typeface="Calibri"/>
              </a:rPr>
              <a:t>F = 270 x (14.72/0.3) ;</a:t>
            </a:r>
            <a:endParaRPr sz="1800">
              <a:latin typeface="Calibri"/>
              <a:ea typeface="Calibri"/>
              <a:cs typeface="Calibri"/>
              <a:sym typeface="Calibri"/>
            </a:endParaRPr>
          </a:p>
          <a:p>
            <a:pPr marL="0" lvl="0" indent="0" algn="l" rtl="0">
              <a:spcBef>
                <a:spcPts val="0"/>
              </a:spcBef>
              <a:spcAft>
                <a:spcPts val="0"/>
              </a:spcAft>
              <a:buNone/>
            </a:pPr>
            <a:r>
              <a:rPr lang="en-IN" sz="1800" b="1">
                <a:latin typeface="Calibri"/>
                <a:ea typeface="Calibri"/>
                <a:cs typeface="Calibri"/>
                <a:sym typeface="Calibri"/>
              </a:rPr>
              <a:t>F = 13248 N </a:t>
            </a:r>
            <a:endParaRPr sz="1800" b="1">
              <a:latin typeface="Calibri"/>
              <a:ea typeface="Calibri"/>
              <a:cs typeface="Calibri"/>
              <a:sym typeface="Calibri"/>
            </a:endParaRPr>
          </a:p>
          <a:p>
            <a:pPr marL="0" lvl="0" indent="0" algn="l" rtl="0">
              <a:spcBef>
                <a:spcPts val="0"/>
              </a:spcBef>
              <a:spcAft>
                <a:spcPts val="0"/>
              </a:spcAft>
              <a:buNone/>
            </a:pPr>
            <a:r>
              <a:rPr lang="en-IN" sz="1800">
                <a:latin typeface="Calibri"/>
                <a:ea typeface="Calibri"/>
                <a:cs typeface="Calibri"/>
                <a:sym typeface="Calibri"/>
              </a:rPr>
              <a:t>For the given velocity of impact, the force coincides with 5G acceleration and from the given graph, the FoS turns out to be 1.5 and the 3rd iteration vehicle is found to be safe.</a:t>
            </a:r>
            <a:endParaRPr sz="1800">
              <a:latin typeface="Calibri"/>
              <a:ea typeface="Calibri"/>
              <a:cs typeface="Calibri"/>
              <a:sym typeface="Calibri"/>
            </a:endParaRPr>
          </a:p>
          <a:p>
            <a:pPr marL="0" lvl="0" indent="0" algn="l" rtl="0">
              <a:spcBef>
                <a:spcPts val="0"/>
              </a:spcBef>
              <a:spcAft>
                <a:spcPts val="0"/>
              </a:spcAft>
              <a:buNone/>
            </a:pPr>
            <a:endParaRPr sz="1800">
              <a:latin typeface="Calibri"/>
              <a:ea typeface="Calibri"/>
              <a:cs typeface="Calibri"/>
              <a:sym typeface="Calibri"/>
            </a:endParaRPr>
          </a:p>
        </p:txBody>
      </p:sp>
      <p:pic>
        <p:nvPicPr>
          <p:cNvPr id="165" name="Google Shape;165;p18"/>
          <p:cNvPicPr preferRelativeResize="0"/>
          <p:nvPr/>
        </p:nvPicPr>
        <p:blipFill>
          <a:blip r:embed="rId3">
            <a:alphaModFix/>
          </a:blip>
          <a:stretch>
            <a:fillRect/>
          </a:stretch>
        </p:blipFill>
        <p:spPr>
          <a:xfrm>
            <a:off x="8680353" y="2656575"/>
            <a:ext cx="3206875" cy="2765780"/>
          </a:xfrm>
          <a:prstGeom prst="rect">
            <a:avLst/>
          </a:prstGeom>
          <a:noFill/>
          <a:ln>
            <a:noFill/>
          </a:ln>
        </p:spPr>
      </p:pic>
      <p:sp>
        <p:nvSpPr>
          <p:cNvPr id="5" name="Google Shape;129;p15">
            <a:extLst>
              <a:ext uri="{FF2B5EF4-FFF2-40B4-BE49-F238E27FC236}">
                <a16:creationId xmlns:a16="http://schemas.microsoft.com/office/drawing/2014/main" id="{34D160DE-15C9-4FC0-9E0E-E6200760E9D2}"/>
              </a:ext>
            </a:extLst>
          </p:cNvPr>
          <p:cNvSpPr txBox="1"/>
          <p:nvPr/>
        </p:nvSpPr>
        <p:spPr>
          <a:xfrm>
            <a:off x="11467643" y="6288258"/>
            <a:ext cx="548640" cy="430847"/>
          </a:xfrm>
          <a:prstGeom prst="rect">
            <a:avLst/>
          </a:prstGeom>
          <a:solidFill>
            <a:srgbClr val="8DA9DB"/>
          </a:solidFill>
          <a:ln w="9525"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1100" b="1" i="0" u="none" strike="noStrike" cap="none" dirty="0">
                <a:solidFill>
                  <a:schemeClr val="dk1"/>
                </a:solidFill>
                <a:latin typeface="Calibri"/>
                <a:ea typeface="Calibri"/>
                <a:cs typeface="Calibri"/>
                <a:sym typeface="Calibri"/>
              </a:rPr>
              <a:t>Page </a:t>
            </a:r>
            <a:r>
              <a:rPr lang="en-IN" sz="1100" b="1" dirty="0">
                <a:solidFill>
                  <a:schemeClr val="dk1"/>
                </a:solidFill>
                <a:latin typeface="Calibri"/>
                <a:ea typeface="Calibri"/>
                <a:cs typeface="Calibri"/>
                <a:sym typeface="Calibri"/>
              </a:rPr>
              <a:t>2.2</a:t>
            </a:r>
            <a:endParaRPr dirty="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773"/>
        <p:cNvGrpSpPr/>
        <p:nvPr/>
      </p:nvGrpSpPr>
      <p:grpSpPr>
        <a:xfrm>
          <a:off x="0" y="0"/>
          <a:ext cx="0" cy="0"/>
          <a:chOff x="0" y="0"/>
          <a:chExt cx="0" cy="0"/>
        </a:xfrm>
      </p:grpSpPr>
      <p:sp>
        <p:nvSpPr>
          <p:cNvPr id="774" name="Google Shape;774;p72"/>
          <p:cNvSpPr txBox="1">
            <a:spLocks noGrp="1"/>
          </p:cNvSpPr>
          <p:nvPr>
            <p:ph type="title"/>
          </p:nvPr>
        </p:nvSpPr>
        <p:spPr>
          <a:xfrm>
            <a:off x="1409700" y="404975"/>
            <a:ext cx="8358900" cy="7512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IN" sz="2800"/>
              <a:t>Summary of results:</a:t>
            </a:r>
            <a:endParaRPr sz="2800"/>
          </a:p>
        </p:txBody>
      </p:sp>
      <p:sp>
        <p:nvSpPr>
          <p:cNvPr id="775" name="Google Shape;775;p72"/>
          <p:cNvSpPr txBox="1">
            <a:spLocks noGrp="1"/>
          </p:cNvSpPr>
          <p:nvPr>
            <p:ph type="body" idx="1"/>
          </p:nvPr>
        </p:nvSpPr>
        <p:spPr>
          <a:xfrm>
            <a:off x="745175" y="1156175"/>
            <a:ext cx="10515600" cy="52368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en-IN" sz="2200" dirty="0"/>
              <a:t>An iterative approach has been followed for designing of the frame and hardpoints.</a:t>
            </a:r>
            <a:endParaRPr sz="2200" dirty="0"/>
          </a:p>
          <a:p>
            <a:pPr marL="0" lvl="0" indent="0" algn="l" rtl="0">
              <a:spcBef>
                <a:spcPts val="1000"/>
              </a:spcBef>
              <a:spcAft>
                <a:spcPts val="0"/>
              </a:spcAft>
              <a:buNone/>
            </a:pPr>
            <a:br>
              <a:rPr lang="en-IN" sz="2200" dirty="0"/>
            </a:br>
            <a:r>
              <a:rPr lang="en-IN" sz="2200" dirty="0"/>
              <a:t>Results have been noted at each step of the design process and a lot of effort has been put into making the vehicle durable while simultaneously trying to make it lightweight. </a:t>
            </a:r>
            <a:endParaRPr sz="2200" dirty="0"/>
          </a:p>
          <a:p>
            <a:pPr marL="0" lvl="0" indent="0" algn="l" rtl="0">
              <a:spcBef>
                <a:spcPts val="1000"/>
              </a:spcBef>
              <a:spcAft>
                <a:spcPts val="0"/>
              </a:spcAft>
              <a:buNone/>
            </a:pPr>
            <a:r>
              <a:rPr lang="en-IN" sz="2200" dirty="0"/>
              <a:t>The first iteration was like a building block towards achieving an ideal result. It was designed keeping in mind all the rules mentioned in the rulebook and relatively less attention was given to its analysis. The results were thoroughly examined and a new chassis was built keeping this as a reference.</a:t>
            </a:r>
            <a:endParaRPr sz="2200" dirty="0"/>
          </a:p>
          <a:p>
            <a:pPr marL="0" lvl="0" indent="0" algn="l" rtl="0">
              <a:spcBef>
                <a:spcPts val="1000"/>
              </a:spcBef>
              <a:spcAft>
                <a:spcPts val="0"/>
              </a:spcAft>
              <a:buNone/>
            </a:pPr>
            <a:r>
              <a:rPr lang="en-IN" sz="2200" dirty="0"/>
              <a:t>The second iteration was designed with safety as the main focus. We did get good results for the second iteration frame but it was a little too heavy for our liking. </a:t>
            </a:r>
            <a:endParaRPr sz="2200" dirty="0"/>
          </a:p>
          <a:p>
            <a:pPr marL="0" lvl="0" indent="0" algn="l" rtl="0">
              <a:spcBef>
                <a:spcPts val="1000"/>
              </a:spcBef>
              <a:spcAft>
                <a:spcPts val="0"/>
              </a:spcAft>
              <a:buNone/>
            </a:pPr>
            <a:r>
              <a:rPr lang="en-IN" sz="2200" dirty="0"/>
              <a:t>The third iteration was mainly a refinement of the second iteration with weight reduction being the main motive and also to further improve the results. Redundant members of the chassis were removed to reduce weight.  </a:t>
            </a:r>
            <a:endParaRPr sz="2200" dirty="0"/>
          </a:p>
          <a:p>
            <a:pPr marL="0" lvl="0" indent="0" algn="l" rtl="0">
              <a:spcBef>
                <a:spcPts val="1000"/>
              </a:spcBef>
              <a:spcAft>
                <a:spcPts val="0"/>
              </a:spcAft>
              <a:buNone/>
            </a:pPr>
            <a:endParaRPr sz="1800" dirty="0"/>
          </a:p>
        </p:txBody>
      </p:sp>
      <p:sp>
        <p:nvSpPr>
          <p:cNvPr id="4" name="Google Shape;129;p15">
            <a:extLst>
              <a:ext uri="{FF2B5EF4-FFF2-40B4-BE49-F238E27FC236}">
                <a16:creationId xmlns:a16="http://schemas.microsoft.com/office/drawing/2014/main" id="{C6F8F86A-9B5F-4A3D-8446-16836B59A535}"/>
              </a:ext>
            </a:extLst>
          </p:cNvPr>
          <p:cNvSpPr txBox="1"/>
          <p:nvPr/>
        </p:nvSpPr>
        <p:spPr>
          <a:xfrm>
            <a:off x="11467643" y="6288258"/>
            <a:ext cx="548640" cy="430887"/>
          </a:xfrm>
          <a:prstGeom prst="rect">
            <a:avLst/>
          </a:prstGeom>
          <a:solidFill>
            <a:srgbClr val="8DA9DB"/>
          </a:solidFill>
          <a:ln w="9525"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1100" b="1" i="0" u="none" strike="noStrike" cap="none" dirty="0">
                <a:solidFill>
                  <a:schemeClr val="dk1"/>
                </a:solidFill>
                <a:latin typeface="Calibri"/>
                <a:ea typeface="Calibri"/>
                <a:cs typeface="Calibri"/>
                <a:sym typeface="Calibri"/>
              </a:rPr>
              <a:t>Page </a:t>
            </a:r>
            <a:r>
              <a:rPr lang="en-IN" sz="1100" b="1" dirty="0">
                <a:solidFill>
                  <a:schemeClr val="dk1"/>
                </a:solidFill>
                <a:latin typeface="Calibri"/>
                <a:ea typeface="Calibri"/>
                <a:cs typeface="Calibri"/>
                <a:sym typeface="Calibri"/>
              </a:rPr>
              <a:t>5</a:t>
            </a:r>
            <a:r>
              <a:rPr lang="en-IN" sz="1100" b="1" i="0" u="none" strike="noStrike" cap="none" dirty="0">
                <a:solidFill>
                  <a:schemeClr val="dk1"/>
                </a:solidFill>
                <a:latin typeface="Calibri"/>
                <a:ea typeface="Calibri"/>
                <a:cs typeface="Calibri"/>
                <a:sym typeface="Calibri"/>
              </a:rPr>
              <a:t>.1</a:t>
            </a:r>
            <a:endParaRPr dirty="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780"/>
        <p:cNvGrpSpPr/>
        <p:nvPr/>
      </p:nvGrpSpPr>
      <p:grpSpPr>
        <a:xfrm>
          <a:off x="0" y="0"/>
          <a:ext cx="0" cy="0"/>
          <a:chOff x="0" y="0"/>
          <a:chExt cx="0" cy="0"/>
        </a:xfrm>
      </p:grpSpPr>
      <p:sp>
        <p:nvSpPr>
          <p:cNvPr id="781" name="Google Shape;781;p73"/>
          <p:cNvSpPr txBox="1">
            <a:spLocks noGrp="1"/>
          </p:cNvSpPr>
          <p:nvPr>
            <p:ph type="body" idx="1"/>
          </p:nvPr>
        </p:nvSpPr>
        <p:spPr>
          <a:xfrm>
            <a:off x="838200" y="970225"/>
            <a:ext cx="10515600" cy="57282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en-IN" sz="2500" b="1" dirty="0"/>
              <a:t>Modifications from the first iteration to the second iteration:</a:t>
            </a:r>
            <a:endParaRPr sz="2500" b="1" dirty="0"/>
          </a:p>
          <a:p>
            <a:pPr marL="0" lvl="0" indent="0" algn="l" rtl="0">
              <a:spcBef>
                <a:spcPts val="1000"/>
              </a:spcBef>
              <a:spcAft>
                <a:spcPts val="0"/>
              </a:spcAft>
              <a:buNone/>
            </a:pPr>
            <a:r>
              <a:rPr lang="en-IN" sz="2100" dirty="0"/>
              <a:t>The main flaw of the first iteration was with the front impact.</a:t>
            </a:r>
            <a:endParaRPr sz="2100" dirty="0"/>
          </a:p>
          <a:p>
            <a:pPr marL="0" lvl="0" indent="0" algn="l" rtl="0">
              <a:spcBef>
                <a:spcPts val="1000"/>
              </a:spcBef>
              <a:spcAft>
                <a:spcPts val="0"/>
              </a:spcAft>
              <a:buNone/>
            </a:pPr>
            <a:r>
              <a:rPr lang="en-IN" sz="2100" dirty="0"/>
              <a:t>The curved member took all the impact and hence a lot of stress was built up there. To counter this flaw, the front of the vehicle was modified to take the force and distribute it on a large area. Additionally, two bracing members were provided to the front to absorb more energy.</a:t>
            </a:r>
            <a:endParaRPr sz="2100" dirty="0"/>
          </a:p>
          <a:p>
            <a:pPr marL="0" lvl="0" indent="0" algn="l" rtl="0">
              <a:spcBef>
                <a:spcPts val="1000"/>
              </a:spcBef>
              <a:spcAft>
                <a:spcPts val="0"/>
              </a:spcAft>
              <a:buNone/>
            </a:pPr>
            <a:endParaRPr sz="2100" dirty="0"/>
          </a:p>
          <a:p>
            <a:pPr marL="0" lvl="0" indent="0" algn="l" rtl="0">
              <a:spcBef>
                <a:spcPts val="1000"/>
              </a:spcBef>
              <a:spcAft>
                <a:spcPts val="0"/>
              </a:spcAft>
              <a:buNone/>
            </a:pPr>
            <a:r>
              <a:rPr lang="en-IN" sz="2100" dirty="0"/>
              <a:t>Additionally, the side protection members were brought in plane with the side members in order to obtain better results for side impact and side rollover.</a:t>
            </a:r>
            <a:endParaRPr sz="2100" dirty="0"/>
          </a:p>
          <a:p>
            <a:pPr marL="0" lvl="0" indent="0" algn="r" rtl="0">
              <a:spcBef>
                <a:spcPts val="1000"/>
              </a:spcBef>
              <a:spcAft>
                <a:spcPts val="0"/>
              </a:spcAft>
              <a:buNone/>
            </a:pPr>
            <a:endParaRPr sz="1000" i="1" dirty="0"/>
          </a:p>
          <a:p>
            <a:pPr marL="0" lvl="0" indent="0" algn="r" rtl="0">
              <a:spcBef>
                <a:spcPts val="1000"/>
              </a:spcBef>
              <a:spcAft>
                <a:spcPts val="0"/>
              </a:spcAft>
              <a:buNone/>
            </a:pPr>
            <a:endParaRPr sz="1000" i="1" dirty="0"/>
          </a:p>
          <a:p>
            <a:pPr marL="0" lvl="0" indent="0" algn="r" rtl="0">
              <a:spcBef>
                <a:spcPts val="1000"/>
              </a:spcBef>
              <a:spcAft>
                <a:spcPts val="0"/>
              </a:spcAft>
              <a:buNone/>
            </a:pPr>
            <a:endParaRPr sz="1000" i="1" dirty="0"/>
          </a:p>
          <a:p>
            <a:pPr marL="0" lvl="0" indent="0" algn="r" rtl="0">
              <a:spcBef>
                <a:spcPts val="1000"/>
              </a:spcBef>
              <a:spcAft>
                <a:spcPts val="0"/>
              </a:spcAft>
              <a:buNone/>
            </a:pPr>
            <a:endParaRPr sz="1000" i="1" dirty="0"/>
          </a:p>
          <a:p>
            <a:pPr marL="0" lvl="0" indent="0" algn="r" rtl="0">
              <a:spcBef>
                <a:spcPts val="1000"/>
              </a:spcBef>
              <a:spcAft>
                <a:spcPts val="0"/>
              </a:spcAft>
              <a:buNone/>
            </a:pPr>
            <a:endParaRPr sz="1000" i="1" dirty="0"/>
          </a:p>
          <a:p>
            <a:pPr marL="0" lvl="0" indent="0" algn="r" rtl="0">
              <a:spcBef>
                <a:spcPts val="1000"/>
              </a:spcBef>
              <a:spcAft>
                <a:spcPts val="0"/>
              </a:spcAft>
              <a:buNone/>
            </a:pPr>
            <a:endParaRPr sz="1000" i="1" dirty="0"/>
          </a:p>
          <a:p>
            <a:pPr marL="0" lvl="0" indent="0" algn="r" rtl="0">
              <a:spcBef>
                <a:spcPts val="1000"/>
              </a:spcBef>
              <a:spcAft>
                <a:spcPts val="0"/>
              </a:spcAft>
              <a:buNone/>
            </a:pPr>
            <a:endParaRPr sz="1000" i="1" dirty="0"/>
          </a:p>
          <a:p>
            <a:pPr marL="0" lvl="0" indent="0" algn="r" rtl="0">
              <a:spcBef>
                <a:spcPts val="1000"/>
              </a:spcBef>
              <a:spcAft>
                <a:spcPts val="0"/>
              </a:spcAft>
              <a:buNone/>
            </a:pPr>
            <a:endParaRPr sz="1000" i="1" dirty="0"/>
          </a:p>
          <a:p>
            <a:pPr marL="0" lvl="0" indent="0" algn="r" rtl="0">
              <a:spcBef>
                <a:spcPts val="1000"/>
              </a:spcBef>
              <a:spcAft>
                <a:spcPts val="0"/>
              </a:spcAft>
              <a:buNone/>
            </a:pPr>
            <a:endParaRPr sz="1000" i="1" dirty="0"/>
          </a:p>
          <a:p>
            <a:pPr marL="0" lvl="0" indent="0" algn="r" rtl="0">
              <a:spcBef>
                <a:spcPts val="1000"/>
              </a:spcBef>
              <a:spcAft>
                <a:spcPts val="0"/>
              </a:spcAft>
              <a:buNone/>
            </a:pPr>
            <a:r>
              <a:rPr lang="en-IN" sz="1000" i="1" dirty="0"/>
              <a:t>*Please refer to the images of the frames in appendix 1</a:t>
            </a:r>
            <a:endParaRPr sz="1000" i="1" dirty="0"/>
          </a:p>
        </p:txBody>
      </p:sp>
      <p:sp>
        <p:nvSpPr>
          <p:cNvPr id="3" name="Google Shape;129;p15">
            <a:extLst>
              <a:ext uri="{FF2B5EF4-FFF2-40B4-BE49-F238E27FC236}">
                <a16:creationId xmlns:a16="http://schemas.microsoft.com/office/drawing/2014/main" id="{5A120613-D3C9-4ED3-956A-9579A8514ABE}"/>
              </a:ext>
            </a:extLst>
          </p:cNvPr>
          <p:cNvSpPr txBox="1"/>
          <p:nvPr/>
        </p:nvSpPr>
        <p:spPr>
          <a:xfrm>
            <a:off x="11467643" y="6288258"/>
            <a:ext cx="548640" cy="430887"/>
          </a:xfrm>
          <a:prstGeom prst="rect">
            <a:avLst/>
          </a:prstGeom>
          <a:solidFill>
            <a:srgbClr val="8DA9DB"/>
          </a:solidFill>
          <a:ln w="9525"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1100" b="1" i="0" u="none" strike="noStrike" cap="none" dirty="0">
                <a:solidFill>
                  <a:schemeClr val="dk1"/>
                </a:solidFill>
                <a:latin typeface="Calibri"/>
                <a:ea typeface="Calibri"/>
                <a:cs typeface="Calibri"/>
                <a:sym typeface="Calibri"/>
              </a:rPr>
              <a:t>Page 5.2</a:t>
            </a:r>
            <a:endParaRPr dirty="0"/>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786"/>
        <p:cNvGrpSpPr/>
        <p:nvPr/>
      </p:nvGrpSpPr>
      <p:grpSpPr>
        <a:xfrm>
          <a:off x="0" y="0"/>
          <a:ext cx="0" cy="0"/>
          <a:chOff x="0" y="0"/>
          <a:chExt cx="0" cy="0"/>
        </a:xfrm>
      </p:grpSpPr>
      <p:sp>
        <p:nvSpPr>
          <p:cNvPr id="787" name="Google Shape;787;p74"/>
          <p:cNvSpPr txBox="1"/>
          <p:nvPr/>
        </p:nvSpPr>
        <p:spPr>
          <a:xfrm>
            <a:off x="613650" y="1196150"/>
            <a:ext cx="10964700" cy="58623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1000"/>
              </a:spcBef>
              <a:spcAft>
                <a:spcPts val="0"/>
              </a:spcAft>
              <a:buNone/>
            </a:pPr>
            <a:r>
              <a:rPr lang="en-IN" sz="2500" b="1">
                <a:solidFill>
                  <a:schemeClr val="dk1"/>
                </a:solidFill>
                <a:latin typeface="Calibri"/>
                <a:ea typeface="Calibri"/>
                <a:cs typeface="Calibri"/>
                <a:sym typeface="Calibri"/>
              </a:rPr>
              <a:t>Modifications from the second iteration to the third iteration:</a:t>
            </a:r>
            <a:endParaRPr sz="2500" b="1">
              <a:solidFill>
                <a:schemeClr val="dk1"/>
              </a:solidFill>
              <a:latin typeface="Calibri"/>
              <a:ea typeface="Calibri"/>
              <a:cs typeface="Calibri"/>
              <a:sym typeface="Calibri"/>
            </a:endParaRPr>
          </a:p>
          <a:p>
            <a:pPr marL="0" lvl="0" indent="0" algn="l" rtl="0">
              <a:lnSpc>
                <a:spcPct val="90000"/>
              </a:lnSpc>
              <a:spcBef>
                <a:spcPts val="1000"/>
              </a:spcBef>
              <a:spcAft>
                <a:spcPts val="0"/>
              </a:spcAft>
              <a:buNone/>
            </a:pPr>
            <a:endParaRPr sz="2100">
              <a:solidFill>
                <a:schemeClr val="dk1"/>
              </a:solidFill>
              <a:latin typeface="Calibri"/>
              <a:ea typeface="Calibri"/>
              <a:cs typeface="Calibri"/>
              <a:sym typeface="Calibri"/>
            </a:endParaRPr>
          </a:p>
          <a:p>
            <a:pPr marL="0" lvl="0" indent="0" algn="l" rtl="0">
              <a:lnSpc>
                <a:spcPct val="90000"/>
              </a:lnSpc>
              <a:spcBef>
                <a:spcPts val="1000"/>
              </a:spcBef>
              <a:spcAft>
                <a:spcPts val="0"/>
              </a:spcAft>
              <a:buNone/>
            </a:pPr>
            <a:r>
              <a:rPr lang="en-IN" sz="2100">
                <a:solidFill>
                  <a:schemeClr val="dk1"/>
                </a:solidFill>
                <a:latin typeface="Calibri"/>
                <a:ea typeface="Calibri"/>
                <a:cs typeface="Calibri"/>
                <a:sym typeface="Calibri"/>
              </a:rPr>
              <a:t>The main flaw of the second iteration was with the weight of the frame.</a:t>
            </a:r>
            <a:endParaRPr sz="2100">
              <a:solidFill>
                <a:schemeClr val="dk1"/>
              </a:solidFill>
              <a:latin typeface="Calibri"/>
              <a:ea typeface="Calibri"/>
              <a:cs typeface="Calibri"/>
              <a:sym typeface="Calibri"/>
            </a:endParaRPr>
          </a:p>
          <a:p>
            <a:pPr marL="0" lvl="0" indent="0" algn="l" rtl="0">
              <a:lnSpc>
                <a:spcPct val="90000"/>
              </a:lnSpc>
              <a:spcBef>
                <a:spcPts val="1000"/>
              </a:spcBef>
              <a:spcAft>
                <a:spcPts val="0"/>
              </a:spcAft>
              <a:buNone/>
            </a:pPr>
            <a:r>
              <a:rPr lang="en-IN" sz="2100">
                <a:solidFill>
                  <a:schemeClr val="dk1"/>
                </a:solidFill>
                <a:latin typeface="Calibri"/>
                <a:ea typeface="Calibri"/>
                <a:cs typeface="Calibri"/>
                <a:sym typeface="Calibri"/>
              </a:rPr>
              <a:t>Although the results of the second iteration frame were good, it was heavy.</a:t>
            </a:r>
            <a:endParaRPr sz="2100">
              <a:solidFill>
                <a:schemeClr val="dk1"/>
              </a:solidFill>
              <a:latin typeface="Calibri"/>
              <a:ea typeface="Calibri"/>
              <a:cs typeface="Calibri"/>
              <a:sym typeface="Calibri"/>
            </a:endParaRPr>
          </a:p>
          <a:p>
            <a:pPr marL="0" lvl="0" indent="0" algn="l" rtl="0">
              <a:lnSpc>
                <a:spcPct val="90000"/>
              </a:lnSpc>
              <a:spcBef>
                <a:spcPts val="1000"/>
              </a:spcBef>
              <a:spcAft>
                <a:spcPts val="0"/>
              </a:spcAft>
              <a:buNone/>
            </a:pPr>
            <a:r>
              <a:rPr lang="en-IN" sz="2100">
                <a:solidFill>
                  <a:schemeClr val="dk1"/>
                </a:solidFill>
                <a:latin typeface="Calibri"/>
                <a:ea typeface="Calibri"/>
                <a:cs typeface="Calibri"/>
                <a:sym typeface="Calibri"/>
              </a:rPr>
              <a:t>In order to reduce the weight, we have used AISI 4130 for the frame. The yield strength and corrosion resistance of AISI 4130 is better than AISI 1018. Thus, we were able to obtain better results with AISI 4130. </a:t>
            </a:r>
            <a:endParaRPr sz="2100">
              <a:solidFill>
                <a:schemeClr val="dk1"/>
              </a:solidFill>
              <a:latin typeface="Calibri"/>
              <a:ea typeface="Calibri"/>
              <a:cs typeface="Calibri"/>
              <a:sym typeface="Calibri"/>
            </a:endParaRPr>
          </a:p>
          <a:p>
            <a:pPr marL="0" lvl="0" indent="0" algn="l" rtl="0">
              <a:lnSpc>
                <a:spcPct val="90000"/>
              </a:lnSpc>
              <a:spcBef>
                <a:spcPts val="1000"/>
              </a:spcBef>
              <a:spcAft>
                <a:spcPts val="0"/>
              </a:spcAft>
              <a:buNone/>
            </a:pPr>
            <a:r>
              <a:rPr lang="en-IN" sz="2100">
                <a:solidFill>
                  <a:schemeClr val="dk1"/>
                </a:solidFill>
                <a:latin typeface="Calibri"/>
                <a:ea typeface="Calibri"/>
                <a:cs typeface="Calibri"/>
                <a:sym typeface="Calibri"/>
              </a:rPr>
              <a:t>Additionally, the side protection members were brought in plane with the side members in order to obtain better results for side impact and side rollover.</a:t>
            </a:r>
            <a:endParaRPr sz="2100">
              <a:solidFill>
                <a:schemeClr val="dk1"/>
              </a:solidFill>
              <a:latin typeface="Calibri"/>
              <a:ea typeface="Calibri"/>
              <a:cs typeface="Calibri"/>
              <a:sym typeface="Calibri"/>
            </a:endParaRPr>
          </a:p>
          <a:p>
            <a:pPr marL="0" lvl="0" indent="0" algn="l" rtl="0">
              <a:lnSpc>
                <a:spcPct val="90000"/>
              </a:lnSpc>
              <a:spcBef>
                <a:spcPts val="1000"/>
              </a:spcBef>
              <a:spcAft>
                <a:spcPts val="0"/>
              </a:spcAft>
              <a:buNone/>
            </a:pPr>
            <a:endParaRPr sz="2100">
              <a:solidFill>
                <a:schemeClr val="dk1"/>
              </a:solidFill>
              <a:latin typeface="Calibri"/>
              <a:ea typeface="Calibri"/>
              <a:cs typeface="Calibri"/>
              <a:sym typeface="Calibri"/>
            </a:endParaRPr>
          </a:p>
          <a:p>
            <a:pPr marL="0" lvl="0" indent="0" algn="l" rtl="0">
              <a:lnSpc>
                <a:spcPct val="90000"/>
              </a:lnSpc>
              <a:spcBef>
                <a:spcPts val="1000"/>
              </a:spcBef>
              <a:spcAft>
                <a:spcPts val="0"/>
              </a:spcAft>
              <a:buNone/>
            </a:pPr>
            <a:endParaRPr sz="2100">
              <a:solidFill>
                <a:schemeClr val="dk1"/>
              </a:solidFill>
              <a:latin typeface="Calibri"/>
              <a:ea typeface="Calibri"/>
              <a:cs typeface="Calibri"/>
              <a:sym typeface="Calibri"/>
            </a:endParaRPr>
          </a:p>
          <a:p>
            <a:pPr marL="0" lvl="0" indent="0" algn="l" rtl="0">
              <a:lnSpc>
                <a:spcPct val="90000"/>
              </a:lnSpc>
              <a:spcBef>
                <a:spcPts val="1000"/>
              </a:spcBef>
              <a:spcAft>
                <a:spcPts val="0"/>
              </a:spcAft>
              <a:buNone/>
            </a:pPr>
            <a:endParaRPr sz="2100">
              <a:solidFill>
                <a:schemeClr val="dk1"/>
              </a:solidFill>
              <a:latin typeface="Calibri"/>
              <a:ea typeface="Calibri"/>
              <a:cs typeface="Calibri"/>
              <a:sym typeface="Calibri"/>
            </a:endParaRPr>
          </a:p>
          <a:p>
            <a:pPr marL="0" lvl="0" indent="0" algn="l" rtl="0">
              <a:lnSpc>
                <a:spcPct val="90000"/>
              </a:lnSpc>
              <a:spcBef>
                <a:spcPts val="1000"/>
              </a:spcBef>
              <a:spcAft>
                <a:spcPts val="0"/>
              </a:spcAft>
              <a:buNone/>
            </a:pPr>
            <a:endParaRPr sz="2100">
              <a:solidFill>
                <a:schemeClr val="dk1"/>
              </a:solidFill>
              <a:latin typeface="Calibri"/>
              <a:ea typeface="Calibri"/>
              <a:cs typeface="Calibri"/>
              <a:sym typeface="Calibri"/>
            </a:endParaRPr>
          </a:p>
          <a:p>
            <a:pPr marL="0" lvl="0" indent="0" algn="r" rtl="0">
              <a:lnSpc>
                <a:spcPct val="90000"/>
              </a:lnSpc>
              <a:spcBef>
                <a:spcPts val="1000"/>
              </a:spcBef>
              <a:spcAft>
                <a:spcPts val="0"/>
              </a:spcAft>
              <a:buNone/>
            </a:pPr>
            <a:r>
              <a:rPr lang="en-IN" sz="1000" i="1">
                <a:solidFill>
                  <a:schemeClr val="dk1"/>
                </a:solidFill>
                <a:latin typeface="Calibri"/>
                <a:ea typeface="Calibri"/>
                <a:cs typeface="Calibri"/>
                <a:sym typeface="Calibri"/>
              </a:rPr>
              <a:t>*Please refer to the images of the frames in appendix 1</a:t>
            </a:r>
            <a:endParaRPr sz="1000" i="1">
              <a:solidFill>
                <a:schemeClr val="dk1"/>
              </a:solidFill>
              <a:latin typeface="Calibri"/>
              <a:ea typeface="Calibri"/>
              <a:cs typeface="Calibri"/>
              <a:sym typeface="Calibri"/>
            </a:endParaRPr>
          </a:p>
          <a:p>
            <a:pPr marL="0" lvl="0" indent="0" algn="l" rtl="0">
              <a:lnSpc>
                <a:spcPct val="90000"/>
              </a:lnSpc>
              <a:spcBef>
                <a:spcPts val="1000"/>
              </a:spcBef>
              <a:spcAft>
                <a:spcPts val="0"/>
              </a:spcAft>
              <a:buNone/>
            </a:pPr>
            <a:endParaRPr sz="2100">
              <a:solidFill>
                <a:schemeClr val="dk1"/>
              </a:solidFill>
              <a:latin typeface="Calibri"/>
              <a:ea typeface="Calibri"/>
              <a:cs typeface="Calibri"/>
              <a:sym typeface="Calibri"/>
            </a:endParaRPr>
          </a:p>
        </p:txBody>
      </p:sp>
      <p:sp>
        <p:nvSpPr>
          <p:cNvPr id="3" name="Google Shape;129;p15">
            <a:extLst>
              <a:ext uri="{FF2B5EF4-FFF2-40B4-BE49-F238E27FC236}">
                <a16:creationId xmlns:a16="http://schemas.microsoft.com/office/drawing/2014/main" id="{B7072CC0-8CE0-4F77-963F-A5F061E7D452}"/>
              </a:ext>
            </a:extLst>
          </p:cNvPr>
          <p:cNvSpPr txBox="1"/>
          <p:nvPr/>
        </p:nvSpPr>
        <p:spPr>
          <a:xfrm>
            <a:off x="11467643" y="6288258"/>
            <a:ext cx="548640" cy="430887"/>
          </a:xfrm>
          <a:prstGeom prst="rect">
            <a:avLst/>
          </a:prstGeom>
          <a:solidFill>
            <a:srgbClr val="8DA9DB"/>
          </a:solidFill>
          <a:ln w="9525"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1100" b="1" i="0" u="none" strike="noStrike" cap="none" dirty="0">
                <a:solidFill>
                  <a:schemeClr val="dk1"/>
                </a:solidFill>
                <a:latin typeface="Calibri"/>
                <a:ea typeface="Calibri"/>
                <a:cs typeface="Calibri"/>
                <a:sym typeface="Calibri"/>
              </a:rPr>
              <a:t>Page 5.3</a:t>
            </a:r>
            <a:endParaRPr dirty="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792"/>
        <p:cNvGrpSpPr/>
        <p:nvPr/>
      </p:nvGrpSpPr>
      <p:grpSpPr>
        <a:xfrm>
          <a:off x="0" y="0"/>
          <a:ext cx="0" cy="0"/>
          <a:chOff x="0" y="0"/>
          <a:chExt cx="0" cy="0"/>
        </a:xfrm>
      </p:grpSpPr>
      <p:sp>
        <p:nvSpPr>
          <p:cNvPr id="793" name="Google Shape;793;p75"/>
          <p:cNvSpPr txBox="1">
            <a:spLocks noGrp="1"/>
          </p:cNvSpPr>
          <p:nvPr>
            <p:ph type="title"/>
          </p:nvPr>
        </p:nvSpPr>
        <p:spPr>
          <a:xfrm>
            <a:off x="3928050" y="112600"/>
            <a:ext cx="4335900" cy="11499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IN" sz="3000"/>
              <a:t>MATERIAL SPECIFICATIONS</a:t>
            </a:r>
            <a:endParaRPr sz="3000"/>
          </a:p>
        </p:txBody>
      </p:sp>
      <p:sp>
        <p:nvSpPr>
          <p:cNvPr id="794" name="Google Shape;794;p75"/>
          <p:cNvSpPr txBox="1">
            <a:spLocks noGrp="1"/>
          </p:cNvSpPr>
          <p:nvPr>
            <p:ph type="body" idx="1"/>
          </p:nvPr>
        </p:nvSpPr>
        <p:spPr>
          <a:xfrm>
            <a:off x="771750" y="1169475"/>
            <a:ext cx="10515600" cy="49143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en-IN" sz="1800"/>
              <a:t>   </a:t>
            </a:r>
            <a:r>
              <a:rPr lang="en-IN" sz="1800" b="1"/>
              <a:t>Properties of AISI 4130 compared to AISI 1018 </a:t>
            </a:r>
            <a:r>
              <a:rPr lang="en-IN" sz="1800"/>
              <a:t>                                                                                                 </a:t>
            </a:r>
            <a:endParaRPr sz="1800"/>
          </a:p>
        </p:txBody>
      </p:sp>
      <p:graphicFrame>
        <p:nvGraphicFramePr>
          <p:cNvPr id="795" name="Google Shape;795;p75"/>
          <p:cNvGraphicFramePr/>
          <p:nvPr/>
        </p:nvGraphicFramePr>
        <p:xfrm>
          <a:off x="952500" y="2667000"/>
          <a:ext cx="3993900" cy="2867975"/>
        </p:xfrm>
        <a:graphic>
          <a:graphicData uri="http://schemas.openxmlformats.org/drawingml/2006/table">
            <a:tbl>
              <a:tblPr>
                <a:noFill/>
                <a:tableStyleId>{9D542B78-F709-4544-A0D0-EBB5C55A9169}</a:tableStyleId>
              </a:tblPr>
              <a:tblGrid>
                <a:gridCol w="1996950">
                  <a:extLst>
                    <a:ext uri="{9D8B030D-6E8A-4147-A177-3AD203B41FA5}">
                      <a16:colId xmlns:a16="http://schemas.microsoft.com/office/drawing/2014/main" val="20000"/>
                    </a:ext>
                  </a:extLst>
                </a:gridCol>
                <a:gridCol w="1996950">
                  <a:extLst>
                    <a:ext uri="{9D8B030D-6E8A-4147-A177-3AD203B41FA5}">
                      <a16:colId xmlns:a16="http://schemas.microsoft.com/office/drawing/2014/main" val="20001"/>
                    </a:ext>
                  </a:extLst>
                </a:gridCol>
              </a:tblGrid>
              <a:tr h="433275">
                <a:tc>
                  <a:txBody>
                    <a:bodyPr/>
                    <a:lstStyle/>
                    <a:p>
                      <a:pPr marL="0" lvl="0" indent="0" algn="ctr" rtl="0">
                        <a:lnSpc>
                          <a:spcPct val="115000"/>
                        </a:lnSpc>
                        <a:spcBef>
                          <a:spcPts val="1200"/>
                        </a:spcBef>
                        <a:spcAft>
                          <a:spcPts val="1200"/>
                        </a:spcAft>
                        <a:buNone/>
                      </a:pPr>
                      <a:r>
                        <a:rPr lang="en-IN" b="1"/>
                        <a:t>PARAMETER</a:t>
                      </a:r>
                      <a:endParaRPr b="1"/>
                    </a:p>
                  </a:txBody>
                  <a:tcPr marL="68575" marR="68575" marT="91425" marB="91425" anchor="ctr">
                    <a:lnL w="12625" cap="flat" cmpd="sng">
                      <a:solidFill>
                        <a:srgbClr val="000000"/>
                      </a:solidFill>
                      <a:prstDash val="solid"/>
                      <a:round/>
                      <a:headEnd type="none" w="sm" len="sm"/>
                      <a:tailEnd type="none" w="sm" len="sm"/>
                    </a:lnL>
                    <a:lnR w="12625" cap="flat" cmpd="sng">
                      <a:solidFill>
                        <a:srgbClr val="000000"/>
                      </a:solidFill>
                      <a:prstDash val="solid"/>
                      <a:round/>
                      <a:headEnd type="none" w="sm" len="sm"/>
                      <a:tailEnd type="none" w="sm" len="sm"/>
                    </a:lnR>
                    <a:lnT w="12625" cap="flat" cmpd="sng">
                      <a:solidFill>
                        <a:srgbClr val="000000"/>
                      </a:solidFill>
                      <a:prstDash val="solid"/>
                      <a:round/>
                      <a:headEnd type="none" w="sm" len="sm"/>
                      <a:tailEnd type="none" w="sm" len="sm"/>
                    </a:lnT>
                    <a:lnB w="12625" cap="flat" cmpd="sng">
                      <a:solidFill>
                        <a:srgbClr val="000000"/>
                      </a:solidFill>
                      <a:prstDash val="solid"/>
                      <a:round/>
                      <a:headEnd type="none" w="sm" len="sm"/>
                      <a:tailEnd type="none" w="sm" len="sm"/>
                    </a:lnB>
                  </a:tcPr>
                </a:tc>
                <a:tc>
                  <a:txBody>
                    <a:bodyPr/>
                    <a:lstStyle/>
                    <a:p>
                      <a:pPr marL="0" lvl="0" indent="0" algn="ctr" rtl="0">
                        <a:lnSpc>
                          <a:spcPct val="115000"/>
                        </a:lnSpc>
                        <a:spcBef>
                          <a:spcPts val="1200"/>
                        </a:spcBef>
                        <a:spcAft>
                          <a:spcPts val="1200"/>
                        </a:spcAft>
                        <a:buNone/>
                      </a:pPr>
                      <a:r>
                        <a:rPr lang="en-IN" b="1">
                          <a:solidFill>
                            <a:srgbClr val="2F5496"/>
                          </a:solidFill>
                        </a:rPr>
                        <a:t>AISI 4130</a:t>
                      </a:r>
                      <a:endParaRPr b="1">
                        <a:solidFill>
                          <a:srgbClr val="2F5496"/>
                        </a:solidFill>
                      </a:endParaRPr>
                    </a:p>
                  </a:txBody>
                  <a:tcPr marL="68575" marR="68575" marT="91425" marB="91425" anchor="ctr">
                    <a:lnL w="12625" cap="flat" cmpd="sng">
                      <a:solidFill>
                        <a:srgbClr val="000000"/>
                      </a:solidFill>
                      <a:prstDash val="solid"/>
                      <a:round/>
                      <a:headEnd type="none" w="sm" len="sm"/>
                      <a:tailEnd type="none" w="sm" len="sm"/>
                    </a:lnL>
                    <a:lnR w="12625" cap="flat" cmpd="sng">
                      <a:solidFill>
                        <a:srgbClr val="000000"/>
                      </a:solidFill>
                      <a:prstDash val="solid"/>
                      <a:round/>
                      <a:headEnd type="none" w="sm" len="sm"/>
                      <a:tailEnd type="none" w="sm" len="sm"/>
                    </a:lnR>
                    <a:lnT w="12625" cap="flat" cmpd="sng">
                      <a:solidFill>
                        <a:srgbClr val="000000"/>
                      </a:solidFill>
                      <a:prstDash val="solid"/>
                      <a:round/>
                      <a:headEnd type="none" w="sm" len="sm"/>
                      <a:tailEnd type="none" w="sm" len="sm"/>
                    </a:lnT>
                    <a:lnB w="12625"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433275">
                <a:tc>
                  <a:txBody>
                    <a:bodyPr/>
                    <a:lstStyle/>
                    <a:p>
                      <a:pPr marL="0" lvl="0" indent="0" algn="ctr" rtl="0">
                        <a:lnSpc>
                          <a:spcPct val="115000"/>
                        </a:lnSpc>
                        <a:spcBef>
                          <a:spcPts val="1200"/>
                        </a:spcBef>
                        <a:spcAft>
                          <a:spcPts val="1200"/>
                        </a:spcAft>
                        <a:buNone/>
                      </a:pPr>
                      <a:r>
                        <a:rPr lang="en-IN"/>
                        <a:t>Density (kg/m</a:t>
                      </a:r>
                      <a:r>
                        <a:rPr lang="en-IN" baseline="30000"/>
                        <a:t>2</a:t>
                      </a:r>
                      <a:r>
                        <a:rPr lang="en-IN"/>
                        <a:t>)</a:t>
                      </a:r>
                      <a:endParaRPr/>
                    </a:p>
                  </a:txBody>
                  <a:tcPr marL="68575" marR="68575" marT="91425" marB="91425" anchor="ctr">
                    <a:lnL w="12625" cap="flat" cmpd="sng">
                      <a:solidFill>
                        <a:srgbClr val="000000"/>
                      </a:solidFill>
                      <a:prstDash val="solid"/>
                      <a:round/>
                      <a:headEnd type="none" w="sm" len="sm"/>
                      <a:tailEnd type="none" w="sm" len="sm"/>
                    </a:lnL>
                    <a:lnR w="12625" cap="flat" cmpd="sng">
                      <a:solidFill>
                        <a:srgbClr val="000000"/>
                      </a:solidFill>
                      <a:prstDash val="solid"/>
                      <a:round/>
                      <a:headEnd type="none" w="sm" len="sm"/>
                      <a:tailEnd type="none" w="sm" len="sm"/>
                    </a:lnR>
                    <a:lnT w="12625" cap="flat" cmpd="sng">
                      <a:solidFill>
                        <a:srgbClr val="000000"/>
                      </a:solidFill>
                      <a:prstDash val="solid"/>
                      <a:round/>
                      <a:headEnd type="none" w="sm" len="sm"/>
                      <a:tailEnd type="none" w="sm" len="sm"/>
                    </a:lnT>
                    <a:lnB w="12625" cap="flat" cmpd="sng">
                      <a:solidFill>
                        <a:srgbClr val="000000"/>
                      </a:solidFill>
                      <a:prstDash val="solid"/>
                      <a:round/>
                      <a:headEnd type="none" w="sm" len="sm"/>
                      <a:tailEnd type="none" w="sm" len="sm"/>
                    </a:lnB>
                  </a:tcPr>
                </a:tc>
                <a:tc>
                  <a:txBody>
                    <a:bodyPr/>
                    <a:lstStyle/>
                    <a:p>
                      <a:pPr marL="0" lvl="0" indent="0" algn="ctr" rtl="0">
                        <a:lnSpc>
                          <a:spcPct val="115000"/>
                        </a:lnSpc>
                        <a:spcBef>
                          <a:spcPts val="1200"/>
                        </a:spcBef>
                        <a:spcAft>
                          <a:spcPts val="1200"/>
                        </a:spcAft>
                        <a:buNone/>
                      </a:pPr>
                      <a:r>
                        <a:rPr lang="en-IN"/>
                        <a:t>7850</a:t>
                      </a:r>
                      <a:endParaRPr/>
                    </a:p>
                  </a:txBody>
                  <a:tcPr marL="68575" marR="68575" marT="91425" marB="91425" anchor="ctr">
                    <a:lnL w="12625" cap="flat" cmpd="sng">
                      <a:solidFill>
                        <a:srgbClr val="000000"/>
                      </a:solidFill>
                      <a:prstDash val="solid"/>
                      <a:round/>
                      <a:headEnd type="none" w="sm" len="sm"/>
                      <a:tailEnd type="none" w="sm" len="sm"/>
                    </a:lnL>
                    <a:lnR w="12625" cap="flat" cmpd="sng">
                      <a:solidFill>
                        <a:srgbClr val="000000"/>
                      </a:solidFill>
                      <a:prstDash val="solid"/>
                      <a:round/>
                      <a:headEnd type="none" w="sm" len="sm"/>
                      <a:tailEnd type="none" w="sm" len="sm"/>
                    </a:lnR>
                    <a:lnT w="12625" cap="flat" cmpd="sng">
                      <a:solidFill>
                        <a:srgbClr val="000000"/>
                      </a:solidFill>
                      <a:prstDash val="solid"/>
                      <a:round/>
                      <a:headEnd type="none" w="sm" len="sm"/>
                      <a:tailEnd type="none" w="sm" len="sm"/>
                    </a:lnT>
                    <a:lnB w="126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701600">
                <a:tc>
                  <a:txBody>
                    <a:bodyPr/>
                    <a:lstStyle/>
                    <a:p>
                      <a:pPr marL="0" lvl="0" indent="0" algn="ctr" rtl="0">
                        <a:lnSpc>
                          <a:spcPct val="115000"/>
                        </a:lnSpc>
                        <a:spcBef>
                          <a:spcPts val="1200"/>
                        </a:spcBef>
                        <a:spcAft>
                          <a:spcPts val="1200"/>
                        </a:spcAft>
                        <a:buNone/>
                      </a:pPr>
                      <a:r>
                        <a:rPr lang="en-IN"/>
                        <a:t>Ultimate tensile strength (MPa)</a:t>
                      </a:r>
                      <a:endParaRPr/>
                    </a:p>
                  </a:txBody>
                  <a:tcPr marL="68575" marR="68575" marT="91425" marB="91425" anchor="ctr">
                    <a:lnL w="12625" cap="flat" cmpd="sng">
                      <a:solidFill>
                        <a:srgbClr val="000000"/>
                      </a:solidFill>
                      <a:prstDash val="solid"/>
                      <a:round/>
                      <a:headEnd type="none" w="sm" len="sm"/>
                      <a:tailEnd type="none" w="sm" len="sm"/>
                    </a:lnL>
                    <a:lnR w="12625" cap="flat" cmpd="sng">
                      <a:solidFill>
                        <a:srgbClr val="000000"/>
                      </a:solidFill>
                      <a:prstDash val="solid"/>
                      <a:round/>
                      <a:headEnd type="none" w="sm" len="sm"/>
                      <a:tailEnd type="none" w="sm" len="sm"/>
                    </a:lnR>
                    <a:lnT w="12625" cap="flat" cmpd="sng">
                      <a:solidFill>
                        <a:srgbClr val="000000"/>
                      </a:solidFill>
                      <a:prstDash val="solid"/>
                      <a:round/>
                      <a:headEnd type="none" w="sm" len="sm"/>
                      <a:tailEnd type="none" w="sm" len="sm"/>
                    </a:lnT>
                    <a:lnB w="12625" cap="flat" cmpd="sng">
                      <a:solidFill>
                        <a:srgbClr val="000000"/>
                      </a:solidFill>
                      <a:prstDash val="solid"/>
                      <a:round/>
                      <a:headEnd type="none" w="sm" len="sm"/>
                      <a:tailEnd type="none" w="sm" len="sm"/>
                    </a:lnB>
                  </a:tcPr>
                </a:tc>
                <a:tc>
                  <a:txBody>
                    <a:bodyPr/>
                    <a:lstStyle/>
                    <a:p>
                      <a:pPr marL="0" lvl="0" indent="0" algn="ctr" rtl="0">
                        <a:lnSpc>
                          <a:spcPct val="115000"/>
                        </a:lnSpc>
                        <a:spcBef>
                          <a:spcPts val="1200"/>
                        </a:spcBef>
                        <a:spcAft>
                          <a:spcPts val="1200"/>
                        </a:spcAft>
                        <a:buNone/>
                      </a:pPr>
                      <a:r>
                        <a:rPr lang="en-IN"/>
                        <a:t>600</a:t>
                      </a:r>
                      <a:endParaRPr/>
                    </a:p>
                  </a:txBody>
                  <a:tcPr marL="68575" marR="68575" marT="91425" marB="91425" anchor="ctr">
                    <a:lnL w="12625" cap="flat" cmpd="sng">
                      <a:solidFill>
                        <a:srgbClr val="000000"/>
                      </a:solidFill>
                      <a:prstDash val="solid"/>
                      <a:round/>
                      <a:headEnd type="none" w="sm" len="sm"/>
                      <a:tailEnd type="none" w="sm" len="sm"/>
                    </a:lnL>
                    <a:lnR w="12625" cap="flat" cmpd="sng">
                      <a:solidFill>
                        <a:srgbClr val="000000"/>
                      </a:solidFill>
                      <a:prstDash val="solid"/>
                      <a:round/>
                      <a:headEnd type="none" w="sm" len="sm"/>
                      <a:tailEnd type="none" w="sm" len="sm"/>
                    </a:lnR>
                    <a:lnT w="12625" cap="flat" cmpd="sng">
                      <a:solidFill>
                        <a:srgbClr val="000000"/>
                      </a:solidFill>
                      <a:prstDash val="solid"/>
                      <a:round/>
                      <a:headEnd type="none" w="sm" len="sm"/>
                      <a:tailEnd type="none" w="sm" len="sm"/>
                    </a:lnT>
                    <a:lnB w="126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433275">
                <a:tc>
                  <a:txBody>
                    <a:bodyPr/>
                    <a:lstStyle/>
                    <a:p>
                      <a:pPr marL="0" lvl="0" indent="0" algn="ctr" rtl="0">
                        <a:lnSpc>
                          <a:spcPct val="115000"/>
                        </a:lnSpc>
                        <a:spcBef>
                          <a:spcPts val="1200"/>
                        </a:spcBef>
                        <a:spcAft>
                          <a:spcPts val="1200"/>
                        </a:spcAft>
                        <a:buNone/>
                      </a:pPr>
                      <a:r>
                        <a:rPr lang="en-IN"/>
                        <a:t>Yield strength</a:t>
                      </a:r>
                      <a:endParaRPr/>
                    </a:p>
                  </a:txBody>
                  <a:tcPr marL="68575" marR="68575" marT="91425" marB="91425" anchor="ctr">
                    <a:lnL w="12625" cap="flat" cmpd="sng">
                      <a:solidFill>
                        <a:srgbClr val="000000"/>
                      </a:solidFill>
                      <a:prstDash val="solid"/>
                      <a:round/>
                      <a:headEnd type="none" w="sm" len="sm"/>
                      <a:tailEnd type="none" w="sm" len="sm"/>
                    </a:lnL>
                    <a:lnR w="12625" cap="flat" cmpd="sng">
                      <a:solidFill>
                        <a:srgbClr val="000000"/>
                      </a:solidFill>
                      <a:prstDash val="solid"/>
                      <a:round/>
                      <a:headEnd type="none" w="sm" len="sm"/>
                      <a:tailEnd type="none" w="sm" len="sm"/>
                    </a:lnR>
                    <a:lnT w="12625" cap="flat" cmpd="sng">
                      <a:solidFill>
                        <a:srgbClr val="000000"/>
                      </a:solidFill>
                      <a:prstDash val="solid"/>
                      <a:round/>
                      <a:headEnd type="none" w="sm" len="sm"/>
                      <a:tailEnd type="none" w="sm" len="sm"/>
                    </a:lnT>
                    <a:lnB w="12625" cap="flat" cmpd="sng">
                      <a:solidFill>
                        <a:srgbClr val="000000"/>
                      </a:solidFill>
                      <a:prstDash val="solid"/>
                      <a:round/>
                      <a:headEnd type="none" w="sm" len="sm"/>
                      <a:tailEnd type="none" w="sm" len="sm"/>
                    </a:lnB>
                  </a:tcPr>
                </a:tc>
                <a:tc>
                  <a:txBody>
                    <a:bodyPr/>
                    <a:lstStyle/>
                    <a:p>
                      <a:pPr marL="0" lvl="0" indent="0" algn="ctr" rtl="0">
                        <a:lnSpc>
                          <a:spcPct val="115000"/>
                        </a:lnSpc>
                        <a:spcBef>
                          <a:spcPts val="1200"/>
                        </a:spcBef>
                        <a:spcAft>
                          <a:spcPts val="1200"/>
                        </a:spcAft>
                        <a:buNone/>
                      </a:pPr>
                      <a:r>
                        <a:rPr lang="en-IN"/>
                        <a:t>460</a:t>
                      </a:r>
                      <a:endParaRPr/>
                    </a:p>
                  </a:txBody>
                  <a:tcPr marL="68575" marR="68575" marT="91425" marB="91425" anchor="ctr">
                    <a:lnL w="12625" cap="flat" cmpd="sng">
                      <a:solidFill>
                        <a:srgbClr val="000000"/>
                      </a:solidFill>
                      <a:prstDash val="solid"/>
                      <a:round/>
                      <a:headEnd type="none" w="sm" len="sm"/>
                      <a:tailEnd type="none" w="sm" len="sm"/>
                    </a:lnL>
                    <a:lnR w="12625" cap="flat" cmpd="sng">
                      <a:solidFill>
                        <a:srgbClr val="000000"/>
                      </a:solidFill>
                      <a:prstDash val="solid"/>
                      <a:round/>
                      <a:headEnd type="none" w="sm" len="sm"/>
                      <a:tailEnd type="none" w="sm" len="sm"/>
                    </a:lnR>
                    <a:lnT w="12625" cap="flat" cmpd="sng">
                      <a:solidFill>
                        <a:srgbClr val="000000"/>
                      </a:solidFill>
                      <a:prstDash val="solid"/>
                      <a:round/>
                      <a:headEnd type="none" w="sm" len="sm"/>
                      <a:tailEnd type="none" w="sm" len="sm"/>
                    </a:lnT>
                    <a:lnB w="1262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433275">
                <a:tc>
                  <a:txBody>
                    <a:bodyPr/>
                    <a:lstStyle/>
                    <a:p>
                      <a:pPr marL="0" lvl="0" indent="0" algn="ctr" rtl="0">
                        <a:lnSpc>
                          <a:spcPct val="115000"/>
                        </a:lnSpc>
                        <a:spcBef>
                          <a:spcPts val="1200"/>
                        </a:spcBef>
                        <a:spcAft>
                          <a:spcPts val="1200"/>
                        </a:spcAft>
                        <a:buNone/>
                      </a:pPr>
                      <a:r>
                        <a:rPr lang="en-IN"/>
                        <a:t>Young modulus (GPa)</a:t>
                      </a:r>
                      <a:endParaRPr/>
                    </a:p>
                  </a:txBody>
                  <a:tcPr marL="68575" marR="68575" marT="91425" marB="91425" anchor="ctr">
                    <a:lnL w="12625" cap="flat" cmpd="sng">
                      <a:solidFill>
                        <a:srgbClr val="000000"/>
                      </a:solidFill>
                      <a:prstDash val="solid"/>
                      <a:round/>
                      <a:headEnd type="none" w="sm" len="sm"/>
                      <a:tailEnd type="none" w="sm" len="sm"/>
                    </a:lnL>
                    <a:lnR w="12625" cap="flat" cmpd="sng">
                      <a:solidFill>
                        <a:srgbClr val="000000"/>
                      </a:solidFill>
                      <a:prstDash val="solid"/>
                      <a:round/>
                      <a:headEnd type="none" w="sm" len="sm"/>
                      <a:tailEnd type="none" w="sm" len="sm"/>
                    </a:lnR>
                    <a:lnT w="12625" cap="flat" cmpd="sng">
                      <a:solidFill>
                        <a:srgbClr val="000000"/>
                      </a:solidFill>
                      <a:prstDash val="solid"/>
                      <a:round/>
                      <a:headEnd type="none" w="sm" len="sm"/>
                      <a:tailEnd type="none" w="sm" len="sm"/>
                    </a:lnT>
                    <a:lnB w="12625" cap="flat" cmpd="sng">
                      <a:solidFill>
                        <a:srgbClr val="000000"/>
                      </a:solidFill>
                      <a:prstDash val="solid"/>
                      <a:round/>
                      <a:headEnd type="none" w="sm" len="sm"/>
                      <a:tailEnd type="none" w="sm" len="sm"/>
                    </a:lnB>
                  </a:tcPr>
                </a:tc>
                <a:tc>
                  <a:txBody>
                    <a:bodyPr/>
                    <a:lstStyle/>
                    <a:p>
                      <a:pPr marL="0" lvl="0" indent="0" algn="ctr" rtl="0">
                        <a:lnSpc>
                          <a:spcPct val="115000"/>
                        </a:lnSpc>
                        <a:spcBef>
                          <a:spcPts val="1200"/>
                        </a:spcBef>
                        <a:spcAft>
                          <a:spcPts val="1200"/>
                        </a:spcAft>
                        <a:buNone/>
                      </a:pPr>
                      <a:r>
                        <a:rPr lang="en-IN"/>
                        <a:t>215</a:t>
                      </a:r>
                      <a:endParaRPr/>
                    </a:p>
                  </a:txBody>
                  <a:tcPr marL="68575" marR="68575" marT="91425" marB="91425" anchor="ctr">
                    <a:lnL w="12625" cap="flat" cmpd="sng">
                      <a:solidFill>
                        <a:srgbClr val="000000"/>
                      </a:solidFill>
                      <a:prstDash val="solid"/>
                      <a:round/>
                      <a:headEnd type="none" w="sm" len="sm"/>
                      <a:tailEnd type="none" w="sm" len="sm"/>
                    </a:lnL>
                    <a:lnR w="12625" cap="flat" cmpd="sng">
                      <a:solidFill>
                        <a:srgbClr val="000000"/>
                      </a:solidFill>
                      <a:prstDash val="solid"/>
                      <a:round/>
                      <a:headEnd type="none" w="sm" len="sm"/>
                      <a:tailEnd type="none" w="sm" len="sm"/>
                    </a:lnR>
                    <a:lnT w="12625" cap="flat" cmpd="sng">
                      <a:solidFill>
                        <a:srgbClr val="000000"/>
                      </a:solidFill>
                      <a:prstDash val="solid"/>
                      <a:round/>
                      <a:headEnd type="none" w="sm" len="sm"/>
                      <a:tailEnd type="none" w="sm" len="sm"/>
                    </a:lnT>
                    <a:lnB w="1262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433275">
                <a:tc>
                  <a:txBody>
                    <a:bodyPr/>
                    <a:lstStyle/>
                    <a:p>
                      <a:pPr marL="0" lvl="0" indent="0" algn="ctr" rtl="0">
                        <a:lnSpc>
                          <a:spcPct val="115000"/>
                        </a:lnSpc>
                        <a:spcBef>
                          <a:spcPts val="1200"/>
                        </a:spcBef>
                        <a:spcAft>
                          <a:spcPts val="1200"/>
                        </a:spcAft>
                        <a:buNone/>
                      </a:pPr>
                      <a:r>
                        <a:rPr lang="en-IN"/>
                        <a:t>Poisson’s ratio</a:t>
                      </a:r>
                      <a:endParaRPr/>
                    </a:p>
                  </a:txBody>
                  <a:tcPr marL="68575" marR="68575" marT="91425" marB="91425" anchor="ctr">
                    <a:lnL w="12625" cap="flat" cmpd="sng">
                      <a:solidFill>
                        <a:srgbClr val="000000"/>
                      </a:solidFill>
                      <a:prstDash val="solid"/>
                      <a:round/>
                      <a:headEnd type="none" w="sm" len="sm"/>
                      <a:tailEnd type="none" w="sm" len="sm"/>
                    </a:lnL>
                    <a:lnR w="12625" cap="flat" cmpd="sng">
                      <a:solidFill>
                        <a:srgbClr val="000000"/>
                      </a:solidFill>
                      <a:prstDash val="solid"/>
                      <a:round/>
                      <a:headEnd type="none" w="sm" len="sm"/>
                      <a:tailEnd type="none" w="sm" len="sm"/>
                    </a:lnR>
                    <a:lnT w="12625" cap="flat" cmpd="sng">
                      <a:solidFill>
                        <a:srgbClr val="000000"/>
                      </a:solidFill>
                      <a:prstDash val="solid"/>
                      <a:round/>
                      <a:headEnd type="none" w="sm" len="sm"/>
                      <a:tailEnd type="none" w="sm" len="sm"/>
                    </a:lnT>
                    <a:lnB w="12625" cap="flat" cmpd="sng">
                      <a:solidFill>
                        <a:srgbClr val="000000"/>
                      </a:solidFill>
                      <a:prstDash val="solid"/>
                      <a:round/>
                      <a:headEnd type="none" w="sm" len="sm"/>
                      <a:tailEnd type="none" w="sm" len="sm"/>
                    </a:lnB>
                  </a:tcPr>
                </a:tc>
                <a:tc>
                  <a:txBody>
                    <a:bodyPr/>
                    <a:lstStyle/>
                    <a:p>
                      <a:pPr marL="0" lvl="0" indent="0" algn="ctr" rtl="0">
                        <a:lnSpc>
                          <a:spcPct val="115000"/>
                        </a:lnSpc>
                        <a:spcBef>
                          <a:spcPts val="1200"/>
                        </a:spcBef>
                        <a:spcAft>
                          <a:spcPts val="1200"/>
                        </a:spcAft>
                        <a:buNone/>
                      </a:pPr>
                      <a:r>
                        <a:rPr lang="en-IN"/>
                        <a:t>0.29</a:t>
                      </a:r>
                      <a:endParaRPr/>
                    </a:p>
                  </a:txBody>
                  <a:tcPr marL="68575" marR="68575" marT="91425" marB="91425" anchor="ctr">
                    <a:lnL w="12625" cap="flat" cmpd="sng">
                      <a:solidFill>
                        <a:srgbClr val="000000"/>
                      </a:solidFill>
                      <a:prstDash val="solid"/>
                      <a:round/>
                      <a:headEnd type="none" w="sm" len="sm"/>
                      <a:tailEnd type="none" w="sm" len="sm"/>
                    </a:lnL>
                    <a:lnR w="12625" cap="flat" cmpd="sng">
                      <a:solidFill>
                        <a:srgbClr val="000000"/>
                      </a:solidFill>
                      <a:prstDash val="solid"/>
                      <a:round/>
                      <a:headEnd type="none" w="sm" len="sm"/>
                      <a:tailEnd type="none" w="sm" len="sm"/>
                    </a:lnR>
                    <a:lnT w="12625" cap="flat" cmpd="sng">
                      <a:solidFill>
                        <a:srgbClr val="000000"/>
                      </a:solidFill>
                      <a:prstDash val="solid"/>
                      <a:round/>
                      <a:headEnd type="none" w="sm" len="sm"/>
                      <a:tailEnd type="none" w="sm" len="sm"/>
                    </a:lnT>
                    <a:lnB w="12625"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graphicFrame>
        <p:nvGraphicFramePr>
          <p:cNvPr id="796" name="Google Shape;796;p75"/>
          <p:cNvGraphicFramePr/>
          <p:nvPr/>
        </p:nvGraphicFramePr>
        <p:xfrm>
          <a:off x="7498150" y="2667000"/>
          <a:ext cx="3701500" cy="2934666"/>
        </p:xfrm>
        <a:graphic>
          <a:graphicData uri="http://schemas.openxmlformats.org/drawingml/2006/table">
            <a:tbl>
              <a:tblPr>
                <a:noFill/>
                <a:tableStyleId>{9D542B78-F709-4544-A0D0-EBB5C55A9169}</a:tableStyleId>
              </a:tblPr>
              <a:tblGrid>
                <a:gridCol w="1850750">
                  <a:extLst>
                    <a:ext uri="{9D8B030D-6E8A-4147-A177-3AD203B41FA5}">
                      <a16:colId xmlns:a16="http://schemas.microsoft.com/office/drawing/2014/main" val="20000"/>
                    </a:ext>
                  </a:extLst>
                </a:gridCol>
                <a:gridCol w="1850750">
                  <a:extLst>
                    <a:ext uri="{9D8B030D-6E8A-4147-A177-3AD203B41FA5}">
                      <a16:colId xmlns:a16="http://schemas.microsoft.com/office/drawing/2014/main" val="20001"/>
                    </a:ext>
                  </a:extLst>
                </a:gridCol>
              </a:tblGrid>
              <a:tr h="358500">
                <a:tc>
                  <a:txBody>
                    <a:bodyPr/>
                    <a:lstStyle/>
                    <a:p>
                      <a:pPr marL="0" lvl="0" indent="0" algn="ctr" rtl="0">
                        <a:lnSpc>
                          <a:spcPct val="115000"/>
                        </a:lnSpc>
                        <a:spcBef>
                          <a:spcPts val="1200"/>
                        </a:spcBef>
                        <a:spcAft>
                          <a:spcPts val="1200"/>
                        </a:spcAft>
                        <a:buNone/>
                      </a:pPr>
                      <a:r>
                        <a:rPr lang="en-IN" b="1"/>
                        <a:t>PARAMETER</a:t>
                      </a:r>
                      <a:endParaRPr b="1"/>
                    </a:p>
                  </a:txBody>
                  <a:tcPr marL="68575" marR="68575" marT="91425" marB="91425" anchor="ctr">
                    <a:lnL w="12625" cap="flat" cmpd="sng">
                      <a:solidFill>
                        <a:srgbClr val="000000"/>
                      </a:solidFill>
                      <a:prstDash val="solid"/>
                      <a:round/>
                      <a:headEnd type="none" w="sm" len="sm"/>
                      <a:tailEnd type="none" w="sm" len="sm"/>
                    </a:lnL>
                    <a:lnR w="12625" cap="flat" cmpd="sng">
                      <a:solidFill>
                        <a:srgbClr val="000000"/>
                      </a:solidFill>
                      <a:prstDash val="solid"/>
                      <a:round/>
                      <a:headEnd type="none" w="sm" len="sm"/>
                      <a:tailEnd type="none" w="sm" len="sm"/>
                    </a:lnR>
                    <a:lnT w="12625" cap="flat" cmpd="sng">
                      <a:solidFill>
                        <a:srgbClr val="000000"/>
                      </a:solidFill>
                      <a:prstDash val="solid"/>
                      <a:round/>
                      <a:headEnd type="none" w="sm" len="sm"/>
                      <a:tailEnd type="none" w="sm" len="sm"/>
                    </a:lnT>
                    <a:lnB w="12625" cap="flat" cmpd="sng">
                      <a:solidFill>
                        <a:srgbClr val="000000"/>
                      </a:solidFill>
                      <a:prstDash val="solid"/>
                      <a:round/>
                      <a:headEnd type="none" w="sm" len="sm"/>
                      <a:tailEnd type="none" w="sm" len="sm"/>
                    </a:lnB>
                  </a:tcPr>
                </a:tc>
                <a:tc>
                  <a:txBody>
                    <a:bodyPr/>
                    <a:lstStyle/>
                    <a:p>
                      <a:pPr marL="0" lvl="0" indent="0" algn="ctr" rtl="0">
                        <a:lnSpc>
                          <a:spcPct val="115000"/>
                        </a:lnSpc>
                        <a:spcBef>
                          <a:spcPts val="1200"/>
                        </a:spcBef>
                        <a:spcAft>
                          <a:spcPts val="1200"/>
                        </a:spcAft>
                        <a:buNone/>
                      </a:pPr>
                      <a:r>
                        <a:rPr lang="en-IN" b="1">
                          <a:solidFill>
                            <a:srgbClr val="2F5496"/>
                          </a:solidFill>
                        </a:rPr>
                        <a:t>AISI 1018</a:t>
                      </a:r>
                      <a:endParaRPr b="1">
                        <a:solidFill>
                          <a:srgbClr val="2F5496"/>
                        </a:solidFill>
                      </a:endParaRPr>
                    </a:p>
                  </a:txBody>
                  <a:tcPr marL="68575" marR="68575" marT="91425" marB="91425" anchor="ctr">
                    <a:lnL w="12625" cap="flat" cmpd="sng">
                      <a:solidFill>
                        <a:srgbClr val="000000"/>
                      </a:solidFill>
                      <a:prstDash val="solid"/>
                      <a:round/>
                      <a:headEnd type="none" w="sm" len="sm"/>
                      <a:tailEnd type="none" w="sm" len="sm"/>
                    </a:lnL>
                    <a:lnR w="12625" cap="flat" cmpd="sng">
                      <a:solidFill>
                        <a:srgbClr val="000000"/>
                      </a:solidFill>
                      <a:prstDash val="solid"/>
                      <a:round/>
                      <a:headEnd type="none" w="sm" len="sm"/>
                      <a:tailEnd type="none" w="sm" len="sm"/>
                    </a:lnR>
                    <a:lnT w="12625" cap="flat" cmpd="sng">
                      <a:solidFill>
                        <a:srgbClr val="000000"/>
                      </a:solidFill>
                      <a:prstDash val="solid"/>
                      <a:round/>
                      <a:headEnd type="none" w="sm" len="sm"/>
                      <a:tailEnd type="none" w="sm" len="sm"/>
                    </a:lnT>
                    <a:lnB w="12625"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372300">
                <a:tc>
                  <a:txBody>
                    <a:bodyPr/>
                    <a:lstStyle/>
                    <a:p>
                      <a:pPr marL="0" lvl="0" indent="0" algn="ctr" rtl="0">
                        <a:lnSpc>
                          <a:spcPct val="115000"/>
                        </a:lnSpc>
                        <a:spcBef>
                          <a:spcPts val="1200"/>
                        </a:spcBef>
                        <a:spcAft>
                          <a:spcPts val="1200"/>
                        </a:spcAft>
                        <a:buNone/>
                      </a:pPr>
                      <a:r>
                        <a:rPr lang="en-IN"/>
                        <a:t>Density (kg/m</a:t>
                      </a:r>
                      <a:r>
                        <a:rPr lang="en-IN" baseline="30000"/>
                        <a:t>2</a:t>
                      </a:r>
                      <a:r>
                        <a:rPr lang="en-IN"/>
                        <a:t>)</a:t>
                      </a:r>
                      <a:endParaRPr/>
                    </a:p>
                  </a:txBody>
                  <a:tcPr marL="68575" marR="68575" marT="91425" marB="91425" anchor="ctr">
                    <a:lnL w="12625" cap="flat" cmpd="sng">
                      <a:solidFill>
                        <a:srgbClr val="000000"/>
                      </a:solidFill>
                      <a:prstDash val="solid"/>
                      <a:round/>
                      <a:headEnd type="none" w="sm" len="sm"/>
                      <a:tailEnd type="none" w="sm" len="sm"/>
                    </a:lnL>
                    <a:lnR w="12625" cap="flat" cmpd="sng">
                      <a:solidFill>
                        <a:srgbClr val="000000"/>
                      </a:solidFill>
                      <a:prstDash val="solid"/>
                      <a:round/>
                      <a:headEnd type="none" w="sm" len="sm"/>
                      <a:tailEnd type="none" w="sm" len="sm"/>
                    </a:lnR>
                    <a:lnT w="12625" cap="flat" cmpd="sng">
                      <a:solidFill>
                        <a:srgbClr val="000000"/>
                      </a:solidFill>
                      <a:prstDash val="solid"/>
                      <a:round/>
                      <a:headEnd type="none" w="sm" len="sm"/>
                      <a:tailEnd type="none" w="sm" len="sm"/>
                    </a:lnT>
                    <a:lnB w="12625" cap="flat" cmpd="sng">
                      <a:solidFill>
                        <a:srgbClr val="000000"/>
                      </a:solidFill>
                      <a:prstDash val="solid"/>
                      <a:round/>
                      <a:headEnd type="none" w="sm" len="sm"/>
                      <a:tailEnd type="none" w="sm" len="sm"/>
                    </a:lnB>
                  </a:tcPr>
                </a:tc>
                <a:tc>
                  <a:txBody>
                    <a:bodyPr/>
                    <a:lstStyle/>
                    <a:p>
                      <a:pPr marL="0" lvl="0" indent="0" algn="ctr" rtl="0">
                        <a:lnSpc>
                          <a:spcPct val="115000"/>
                        </a:lnSpc>
                        <a:spcBef>
                          <a:spcPts val="1200"/>
                        </a:spcBef>
                        <a:spcAft>
                          <a:spcPts val="1200"/>
                        </a:spcAft>
                        <a:buNone/>
                      </a:pPr>
                      <a:r>
                        <a:rPr lang="en-IN"/>
                        <a:t>7870</a:t>
                      </a:r>
                      <a:endParaRPr/>
                    </a:p>
                  </a:txBody>
                  <a:tcPr marL="68575" marR="68575" marT="91425" marB="91425" anchor="ctr">
                    <a:lnL w="12625" cap="flat" cmpd="sng">
                      <a:solidFill>
                        <a:srgbClr val="000000"/>
                      </a:solidFill>
                      <a:prstDash val="solid"/>
                      <a:round/>
                      <a:headEnd type="none" w="sm" len="sm"/>
                      <a:tailEnd type="none" w="sm" len="sm"/>
                    </a:lnL>
                    <a:lnR w="12625" cap="flat" cmpd="sng">
                      <a:solidFill>
                        <a:srgbClr val="000000"/>
                      </a:solidFill>
                      <a:prstDash val="solid"/>
                      <a:round/>
                      <a:headEnd type="none" w="sm" len="sm"/>
                      <a:tailEnd type="none" w="sm" len="sm"/>
                    </a:lnR>
                    <a:lnT w="12625" cap="flat" cmpd="sng">
                      <a:solidFill>
                        <a:srgbClr val="000000"/>
                      </a:solidFill>
                      <a:prstDash val="solid"/>
                      <a:round/>
                      <a:headEnd type="none" w="sm" len="sm"/>
                      <a:tailEnd type="none" w="sm" len="sm"/>
                    </a:lnT>
                    <a:lnB w="126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580525">
                <a:tc>
                  <a:txBody>
                    <a:bodyPr/>
                    <a:lstStyle/>
                    <a:p>
                      <a:pPr marL="0" lvl="0" indent="0" algn="ctr" rtl="0">
                        <a:lnSpc>
                          <a:spcPct val="115000"/>
                        </a:lnSpc>
                        <a:spcBef>
                          <a:spcPts val="1200"/>
                        </a:spcBef>
                        <a:spcAft>
                          <a:spcPts val="1200"/>
                        </a:spcAft>
                        <a:buNone/>
                      </a:pPr>
                      <a:r>
                        <a:rPr lang="en-IN"/>
                        <a:t>Ultimate tensile strength (MPa)</a:t>
                      </a:r>
                      <a:endParaRPr/>
                    </a:p>
                  </a:txBody>
                  <a:tcPr marL="68575" marR="68575" marT="91425" marB="91425" anchor="ctr">
                    <a:lnL w="12625" cap="flat" cmpd="sng">
                      <a:solidFill>
                        <a:srgbClr val="000000"/>
                      </a:solidFill>
                      <a:prstDash val="solid"/>
                      <a:round/>
                      <a:headEnd type="none" w="sm" len="sm"/>
                      <a:tailEnd type="none" w="sm" len="sm"/>
                    </a:lnL>
                    <a:lnR w="12625" cap="flat" cmpd="sng">
                      <a:solidFill>
                        <a:srgbClr val="000000"/>
                      </a:solidFill>
                      <a:prstDash val="solid"/>
                      <a:round/>
                      <a:headEnd type="none" w="sm" len="sm"/>
                      <a:tailEnd type="none" w="sm" len="sm"/>
                    </a:lnR>
                    <a:lnT w="12625" cap="flat" cmpd="sng">
                      <a:solidFill>
                        <a:srgbClr val="000000"/>
                      </a:solidFill>
                      <a:prstDash val="solid"/>
                      <a:round/>
                      <a:headEnd type="none" w="sm" len="sm"/>
                      <a:tailEnd type="none" w="sm" len="sm"/>
                    </a:lnT>
                    <a:lnB w="12625" cap="flat" cmpd="sng">
                      <a:solidFill>
                        <a:srgbClr val="000000"/>
                      </a:solidFill>
                      <a:prstDash val="solid"/>
                      <a:round/>
                      <a:headEnd type="none" w="sm" len="sm"/>
                      <a:tailEnd type="none" w="sm" len="sm"/>
                    </a:lnB>
                  </a:tcPr>
                </a:tc>
                <a:tc>
                  <a:txBody>
                    <a:bodyPr/>
                    <a:lstStyle/>
                    <a:p>
                      <a:pPr marL="0" lvl="0" indent="0" algn="ctr" rtl="0">
                        <a:lnSpc>
                          <a:spcPct val="115000"/>
                        </a:lnSpc>
                        <a:spcBef>
                          <a:spcPts val="1200"/>
                        </a:spcBef>
                        <a:spcAft>
                          <a:spcPts val="1200"/>
                        </a:spcAft>
                        <a:buNone/>
                      </a:pPr>
                      <a:r>
                        <a:rPr lang="en-IN"/>
                        <a:t>440</a:t>
                      </a:r>
                      <a:endParaRPr/>
                    </a:p>
                  </a:txBody>
                  <a:tcPr marL="68575" marR="68575" marT="91425" marB="91425" anchor="ctr">
                    <a:lnL w="12625" cap="flat" cmpd="sng">
                      <a:solidFill>
                        <a:srgbClr val="000000"/>
                      </a:solidFill>
                      <a:prstDash val="solid"/>
                      <a:round/>
                      <a:headEnd type="none" w="sm" len="sm"/>
                      <a:tailEnd type="none" w="sm" len="sm"/>
                    </a:lnL>
                    <a:lnR w="12625" cap="flat" cmpd="sng">
                      <a:solidFill>
                        <a:srgbClr val="000000"/>
                      </a:solidFill>
                      <a:prstDash val="solid"/>
                      <a:round/>
                      <a:headEnd type="none" w="sm" len="sm"/>
                      <a:tailEnd type="none" w="sm" len="sm"/>
                    </a:lnR>
                    <a:lnT w="12625" cap="flat" cmpd="sng">
                      <a:solidFill>
                        <a:srgbClr val="000000"/>
                      </a:solidFill>
                      <a:prstDash val="solid"/>
                      <a:round/>
                      <a:headEnd type="none" w="sm" len="sm"/>
                      <a:tailEnd type="none" w="sm" len="sm"/>
                    </a:lnT>
                    <a:lnB w="126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372300">
                <a:tc>
                  <a:txBody>
                    <a:bodyPr/>
                    <a:lstStyle/>
                    <a:p>
                      <a:pPr marL="0" lvl="0" indent="0" algn="ctr" rtl="0">
                        <a:lnSpc>
                          <a:spcPct val="115000"/>
                        </a:lnSpc>
                        <a:spcBef>
                          <a:spcPts val="1200"/>
                        </a:spcBef>
                        <a:spcAft>
                          <a:spcPts val="1200"/>
                        </a:spcAft>
                        <a:buNone/>
                      </a:pPr>
                      <a:r>
                        <a:rPr lang="en-IN"/>
                        <a:t>Yield strength</a:t>
                      </a:r>
                      <a:endParaRPr/>
                    </a:p>
                  </a:txBody>
                  <a:tcPr marL="68575" marR="68575" marT="91425" marB="91425" anchor="ctr">
                    <a:lnL w="12625" cap="flat" cmpd="sng">
                      <a:solidFill>
                        <a:srgbClr val="000000"/>
                      </a:solidFill>
                      <a:prstDash val="solid"/>
                      <a:round/>
                      <a:headEnd type="none" w="sm" len="sm"/>
                      <a:tailEnd type="none" w="sm" len="sm"/>
                    </a:lnL>
                    <a:lnR w="12625" cap="flat" cmpd="sng">
                      <a:solidFill>
                        <a:srgbClr val="000000"/>
                      </a:solidFill>
                      <a:prstDash val="solid"/>
                      <a:round/>
                      <a:headEnd type="none" w="sm" len="sm"/>
                      <a:tailEnd type="none" w="sm" len="sm"/>
                    </a:lnR>
                    <a:lnT w="12625" cap="flat" cmpd="sng">
                      <a:solidFill>
                        <a:srgbClr val="000000"/>
                      </a:solidFill>
                      <a:prstDash val="solid"/>
                      <a:round/>
                      <a:headEnd type="none" w="sm" len="sm"/>
                      <a:tailEnd type="none" w="sm" len="sm"/>
                    </a:lnT>
                    <a:lnB w="12625" cap="flat" cmpd="sng">
                      <a:solidFill>
                        <a:srgbClr val="000000"/>
                      </a:solidFill>
                      <a:prstDash val="solid"/>
                      <a:round/>
                      <a:headEnd type="none" w="sm" len="sm"/>
                      <a:tailEnd type="none" w="sm" len="sm"/>
                    </a:lnB>
                  </a:tcPr>
                </a:tc>
                <a:tc>
                  <a:txBody>
                    <a:bodyPr/>
                    <a:lstStyle/>
                    <a:p>
                      <a:pPr marL="0" lvl="0" indent="0" algn="ctr" rtl="0">
                        <a:lnSpc>
                          <a:spcPct val="115000"/>
                        </a:lnSpc>
                        <a:spcBef>
                          <a:spcPts val="1200"/>
                        </a:spcBef>
                        <a:spcAft>
                          <a:spcPts val="1200"/>
                        </a:spcAft>
                        <a:buNone/>
                      </a:pPr>
                      <a:r>
                        <a:rPr lang="en-IN"/>
                        <a:t>365</a:t>
                      </a:r>
                      <a:endParaRPr/>
                    </a:p>
                  </a:txBody>
                  <a:tcPr marL="68575" marR="68575" marT="91425" marB="91425" anchor="ctr">
                    <a:lnL w="12625" cap="flat" cmpd="sng">
                      <a:solidFill>
                        <a:srgbClr val="000000"/>
                      </a:solidFill>
                      <a:prstDash val="solid"/>
                      <a:round/>
                      <a:headEnd type="none" w="sm" len="sm"/>
                      <a:tailEnd type="none" w="sm" len="sm"/>
                    </a:lnL>
                    <a:lnR w="12625" cap="flat" cmpd="sng">
                      <a:solidFill>
                        <a:srgbClr val="000000"/>
                      </a:solidFill>
                      <a:prstDash val="solid"/>
                      <a:round/>
                      <a:headEnd type="none" w="sm" len="sm"/>
                      <a:tailEnd type="none" w="sm" len="sm"/>
                    </a:lnR>
                    <a:lnT w="12625" cap="flat" cmpd="sng">
                      <a:solidFill>
                        <a:srgbClr val="000000"/>
                      </a:solidFill>
                      <a:prstDash val="solid"/>
                      <a:round/>
                      <a:headEnd type="none" w="sm" len="sm"/>
                      <a:tailEnd type="none" w="sm" len="sm"/>
                    </a:lnT>
                    <a:lnB w="1262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580525">
                <a:tc>
                  <a:txBody>
                    <a:bodyPr/>
                    <a:lstStyle/>
                    <a:p>
                      <a:pPr marL="0" lvl="0" indent="0" algn="ctr" rtl="0">
                        <a:lnSpc>
                          <a:spcPct val="115000"/>
                        </a:lnSpc>
                        <a:spcBef>
                          <a:spcPts val="1200"/>
                        </a:spcBef>
                        <a:spcAft>
                          <a:spcPts val="1200"/>
                        </a:spcAft>
                        <a:buNone/>
                      </a:pPr>
                      <a:r>
                        <a:rPr lang="en-IN"/>
                        <a:t>Young modulus (GPa)</a:t>
                      </a:r>
                      <a:endParaRPr/>
                    </a:p>
                  </a:txBody>
                  <a:tcPr marL="68575" marR="68575" marT="91425" marB="91425" anchor="ctr">
                    <a:lnL w="12625" cap="flat" cmpd="sng">
                      <a:solidFill>
                        <a:srgbClr val="000000"/>
                      </a:solidFill>
                      <a:prstDash val="solid"/>
                      <a:round/>
                      <a:headEnd type="none" w="sm" len="sm"/>
                      <a:tailEnd type="none" w="sm" len="sm"/>
                    </a:lnL>
                    <a:lnR w="12625" cap="flat" cmpd="sng">
                      <a:solidFill>
                        <a:srgbClr val="000000"/>
                      </a:solidFill>
                      <a:prstDash val="solid"/>
                      <a:round/>
                      <a:headEnd type="none" w="sm" len="sm"/>
                      <a:tailEnd type="none" w="sm" len="sm"/>
                    </a:lnR>
                    <a:lnT w="12625" cap="flat" cmpd="sng">
                      <a:solidFill>
                        <a:srgbClr val="000000"/>
                      </a:solidFill>
                      <a:prstDash val="solid"/>
                      <a:round/>
                      <a:headEnd type="none" w="sm" len="sm"/>
                      <a:tailEnd type="none" w="sm" len="sm"/>
                    </a:lnT>
                    <a:lnB w="12625" cap="flat" cmpd="sng">
                      <a:solidFill>
                        <a:srgbClr val="000000"/>
                      </a:solidFill>
                      <a:prstDash val="solid"/>
                      <a:round/>
                      <a:headEnd type="none" w="sm" len="sm"/>
                      <a:tailEnd type="none" w="sm" len="sm"/>
                    </a:lnB>
                  </a:tcPr>
                </a:tc>
                <a:tc>
                  <a:txBody>
                    <a:bodyPr/>
                    <a:lstStyle/>
                    <a:p>
                      <a:pPr marL="0" lvl="0" indent="0" algn="ctr" rtl="0">
                        <a:lnSpc>
                          <a:spcPct val="115000"/>
                        </a:lnSpc>
                        <a:spcBef>
                          <a:spcPts val="1200"/>
                        </a:spcBef>
                        <a:spcAft>
                          <a:spcPts val="1200"/>
                        </a:spcAft>
                        <a:buNone/>
                      </a:pPr>
                      <a:r>
                        <a:rPr lang="en-IN"/>
                        <a:t>205</a:t>
                      </a:r>
                      <a:endParaRPr/>
                    </a:p>
                  </a:txBody>
                  <a:tcPr marL="68575" marR="68575" marT="91425" marB="91425" anchor="ctr">
                    <a:lnL w="12625" cap="flat" cmpd="sng">
                      <a:solidFill>
                        <a:srgbClr val="000000"/>
                      </a:solidFill>
                      <a:prstDash val="solid"/>
                      <a:round/>
                      <a:headEnd type="none" w="sm" len="sm"/>
                      <a:tailEnd type="none" w="sm" len="sm"/>
                    </a:lnL>
                    <a:lnR w="12625" cap="flat" cmpd="sng">
                      <a:solidFill>
                        <a:srgbClr val="000000"/>
                      </a:solidFill>
                      <a:prstDash val="solid"/>
                      <a:round/>
                      <a:headEnd type="none" w="sm" len="sm"/>
                      <a:tailEnd type="none" w="sm" len="sm"/>
                    </a:lnR>
                    <a:lnT w="12625" cap="flat" cmpd="sng">
                      <a:solidFill>
                        <a:srgbClr val="000000"/>
                      </a:solidFill>
                      <a:prstDash val="solid"/>
                      <a:round/>
                      <a:headEnd type="none" w="sm" len="sm"/>
                      <a:tailEnd type="none" w="sm" len="sm"/>
                    </a:lnT>
                    <a:lnB w="1262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0">
                <a:tc>
                  <a:txBody>
                    <a:bodyPr/>
                    <a:lstStyle/>
                    <a:p>
                      <a:pPr marL="0" lvl="0" indent="0" algn="ctr" rtl="0">
                        <a:lnSpc>
                          <a:spcPct val="115000"/>
                        </a:lnSpc>
                        <a:spcBef>
                          <a:spcPts val="1200"/>
                        </a:spcBef>
                        <a:spcAft>
                          <a:spcPts val="1200"/>
                        </a:spcAft>
                        <a:buNone/>
                      </a:pPr>
                      <a:r>
                        <a:rPr lang="en-IN"/>
                        <a:t>Poisson’s ratio</a:t>
                      </a:r>
                      <a:endParaRPr/>
                    </a:p>
                  </a:txBody>
                  <a:tcPr marL="68575" marR="68575" marT="91425" marB="91425" anchor="ctr">
                    <a:lnL w="12625" cap="flat" cmpd="sng">
                      <a:solidFill>
                        <a:srgbClr val="000000"/>
                      </a:solidFill>
                      <a:prstDash val="solid"/>
                      <a:round/>
                      <a:headEnd type="none" w="sm" len="sm"/>
                      <a:tailEnd type="none" w="sm" len="sm"/>
                    </a:lnL>
                    <a:lnR w="12625" cap="flat" cmpd="sng">
                      <a:solidFill>
                        <a:srgbClr val="000000"/>
                      </a:solidFill>
                      <a:prstDash val="solid"/>
                      <a:round/>
                      <a:headEnd type="none" w="sm" len="sm"/>
                      <a:tailEnd type="none" w="sm" len="sm"/>
                    </a:lnR>
                    <a:lnT w="12625" cap="flat" cmpd="sng">
                      <a:solidFill>
                        <a:srgbClr val="000000"/>
                      </a:solidFill>
                      <a:prstDash val="solid"/>
                      <a:round/>
                      <a:headEnd type="none" w="sm" len="sm"/>
                      <a:tailEnd type="none" w="sm" len="sm"/>
                    </a:lnT>
                    <a:lnB w="12625" cap="flat" cmpd="sng">
                      <a:solidFill>
                        <a:srgbClr val="000000"/>
                      </a:solidFill>
                      <a:prstDash val="solid"/>
                      <a:round/>
                      <a:headEnd type="none" w="sm" len="sm"/>
                      <a:tailEnd type="none" w="sm" len="sm"/>
                    </a:lnB>
                  </a:tcPr>
                </a:tc>
                <a:tc>
                  <a:txBody>
                    <a:bodyPr/>
                    <a:lstStyle/>
                    <a:p>
                      <a:pPr marL="0" lvl="0" indent="0" algn="ctr" rtl="0">
                        <a:lnSpc>
                          <a:spcPct val="115000"/>
                        </a:lnSpc>
                        <a:spcBef>
                          <a:spcPts val="1200"/>
                        </a:spcBef>
                        <a:spcAft>
                          <a:spcPts val="1200"/>
                        </a:spcAft>
                        <a:buNone/>
                      </a:pPr>
                      <a:r>
                        <a:rPr lang="en-IN"/>
                        <a:t>0.29</a:t>
                      </a:r>
                      <a:endParaRPr/>
                    </a:p>
                  </a:txBody>
                  <a:tcPr marL="68575" marR="68575" marT="91425" marB="91425" anchor="ctr">
                    <a:lnL w="12625" cap="flat" cmpd="sng">
                      <a:solidFill>
                        <a:srgbClr val="000000"/>
                      </a:solidFill>
                      <a:prstDash val="solid"/>
                      <a:round/>
                      <a:headEnd type="none" w="sm" len="sm"/>
                      <a:tailEnd type="none" w="sm" len="sm"/>
                    </a:lnL>
                    <a:lnR w="12625" cap="flat" cmpd="sng">
                      <a:solidFill>
                        <a:srgbClr val="000000"/>
                      </a:solidFill>
                      <a:prstDash val="solid"/>
                      <a:round/>
                      <a:headEnd type="none" w="sm" len="sm"/>
                      <a:tailEnd type="none" w="sm" len="sm"/>
                    </a:lnR>
                    <a:lnT w="12625" cap="flat" cmpd="sng">
                      <a:solidFill>
                        <a:srgbClr val="000000"/>
                      </a:solidFill>
                      <a:prstDash val="solid"/>
                      <a:round/>
                      <a:headEnd type="none" w="sm" len="sm"/>
                      <a:tailEnd type="none" w="sm" len="sm"/>
                    </a:lnT>
                    <a:lnB w="12625"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6" name="Google Shape;129;p15">
            <a:extLst>
              <a:ext uri="{FF2B5EF4-FFF2-40B4-BE49-F238E27FC236}">
                <a16:creationId xmlns:a16="http://schemas.microsoft.com/office/drawing/2014/main" id="{6D6D158A-5162-4C6F-B70D-31241CB637E8}"/>
              </a:ext>
            </a:extLst>
          </p:cNvPr>
          <p:cNvSpPr txBox="1"/>
          <p:nvPr/>
        </p:nvSpPr>
        <p:spPr>
          <a:xfrm>
            <a:off x="11467643" y="6288258"/>
            <a:ext cx="548640" cy="430887"/>
          </a:xfrm>
          <a:prstGeom prst="rect">
            <a:avLst/>
          </a:prstGeom>
          <a:solidFill>
            <a:srgbClr val="8DA9DB"/>
          </a:solidFill>
          <a:ln w="9525"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1100" b="1" i="0" u="none" strike="noStrike" cap="none" dirty="0">
                <a:solidFill>
                  <a:schemeClr val="dk1"/>
                </a:solidFill>
                <a:latin typeface="Calibri"/>
                <a:ea typeface="Calibri"/>
                <a:cs typeface="Calibri"/>
                <a:sym typeface="Calibri"/>
              </a:rPr>
              <a:t>Page 5.4</a:t>
            </a:r>
            <a:endParaRPr dirty="0"/>
          </a:p>
        </p:txBody>
      </p:sp>
    </p:spTree>
  </p:cSld>
  <p:clrMapOvr>
    <a:masterClrMapping/>
  </p:clrMapOvr>
</p:sld>
</file>

<file path=ppt/slides/slide64.xml><?xml version="1.0" encoding="utf-8"?>
<p:sld xmlns:p="http://schemas.openxmlformats.org/presentationml/2006/main" xmlns:a="http://schemas.openxmlformats.org/drawingml/2006/main" xmlns:r="http://schemas.openxmlformats.org/officeDocument/2006/relationships">
  <p:cSld>
    <p:spTree>
      <p:nvGrpSpPr>
        <p:cNvPr id="1" name="Shape 801"/>
        <p:cNvGrpSpPr/>
        <p:nvPr/>
      </p:nvGrpSpPr>
      <p:grpSpPr>
        <a:xfrm>
          <a:off x="0" y="0"/>
          <a:ext cx="0" cy="0"/>
          <a:chOff x="0" y="0"/>
          <a:chExt cx="0" cy="0"/>
        </a:xfrm>
      </p:grpSpPr>
      <p:sp>
        <p:nvSpPr>
          <p:cNvPr id="802" name="Google Shape;802;p76"/>
          <p:cNvSpPr txBox="1">
            <a:spLocks noGrp="1"/>
          </p:cNvSpPr>
          <p:nvPr>
            <p:ph type="title"/>
          </p:nvPr>
        </p:nvSpPr>
        <p:spPr>
          <a:xfrm>
            <a:off x="3928050" y="112600"/>
            <a:ext cx="4335900" cy="1149900"/>
          </a:xfrm>
          <a:prstGeom prst="rect">
            <a:avLst/>
          </a:prstGeom>
        </p:spPr>
        <p:txBody>
          <a:bodyPr anchor="ctr" anchorCtr="0" bIns="45700" lIns="91425" rIns="91425" spcFirstLastPara="1" tIns="45700" wrap="square">
            <a:normAutofit/>
          </a:bodyPr>
          <a:lstStyle/>
          <a:p>
            <a:pPr algn="l" indent="0" lvl="0" marL="0" rtl="0">
              <a:spcBef>
                <a:spcPts val="0"/>
              </a:spcBef>
              <a:spcAft>
                <a:spcPts val="0"/>
              </a:spcAft>
              <a:buNone/>
            </a:pPr>
            <a:r>
              <a:rPr lang="en-IN" sz="3000"/>
              <a:t>MATERIAL SPECIFICATIONS</a:t>
            </a:r>
            <a:endParaRPr sz="3000"/>
          </a:p>
        </p:txBody>
      </p:sp>
      <p:pic>
        <p:nvPicPr>
          <p:cNvPr id="803" name="Google Shape;803;p76"/>
          <p:cNvPicPr preferRelativeResize="0"/>
          <p:nvPr/>
        </p:nvPicPr>
        <p:blipFill rotWithShape="1">
          <a:blip r:embed="rId3">
            <a:alphaModFix/>
          </a:blip>
          <a:srcRect r="6"/>
          <a:stretch/>
        </p:blipFill>
        <p:spPr>
          <a:xfrm>
            <a:off x="734663" y="2302350"/>
            <a:ext cx="3681525" cy="3821625"/>
          </a:xfrm>
          <a:prstGeom prst="rect">
            <a:avLst/>
          </a:prstGeom>
          <a:noFill/>
          <a:ln cap="flat" cmpd="sng" w="19050">
            <a:solidFill>
              <a:schemeClr val="dk2"/>
            </a:solidFill>
            <a:prstDash val="solid"/>
            <a:round/>
            <a:headEnd len="sm" type="none" w="sm"/>
            <a:tailEnd len="sm" type="none" w="sm"/>
          </a:ln>
        </p:spPr>
      </p:pic>
      <p:pic>
        <p:nvPicPr>
          <p:cNvPr id="804" name="Google Shape;804;p76"/>
          <p:cNvPicPr preferRelativeResize="0"/>
          <p:nvPr/>
        </p:nvPicPr>
        <p:blipFill>
          <a:blip r:embed="rId4">
            <a:alphaModFix/>
          </a:blip>
          <a:stretch>
            <a:fillRect/>
          </a:stretch>
        </p:blipFill>
        <p:spPr>
          <a:xfrm>
            <a:off x="4578200" y="2465788"/>
            <a:ext cx="7448101" cy="3760593"/>
          </a:xfrm>
          <a:prstGeom prst="rect">
            <a:avLst/>
          </a:prstGeom>
          <a:noFill/>
          <a:ln>
            <a:noFill/>
          </a:ln>
        </p:spPr>
      </p:pic>
      <p:sp>
        <p:nvSpPr>
          <p:cNvPr id="805" name="Google Shape;805;p76"/>
          <p:cNvSpPr txBox="1"/>
          <p:nvPr/>
        </p:nvSpPr>
        <p:spPr>
          <a:xfrm>
            <a:off x="1222725" y="1461975"/>
            <a:ext cx="2705400" cy="492600"/>
          </a:xfrm>
          <a:prstGeom prst="rect">
            <a:avLst/>
          </a:prstGeom>
          <a:noFill/>
          <a:ln>
            <a:noFill/>
          </a:ln>
        </p:spPr>
        <p:txBody>
          <a:bodyPr anchor="t" anchorCtr="0" bIns="91425" lIns="91425" rIns="91425" spcFirstLastPara="1" tIns="91425" wrap="square">
            <a:spAutoFit/>
          </a:bodyPr>
          <a:lstStyle/>
          <a:p>
            <a:pPr algn="l" indent="0" lvl="0" marL="0" rtl="0">
              <a:spcBef>
                <a:spcPts val="0"/>
              </a:spcBef>
              <a:spcAft>
                <a:spcPts val="0"/>
              </a:spcAft>
              <a:buNone/>
            </a:pPr>
            <a:r>
              <a:rPr b="1" lang="en-IN" sz="2000">
                <a:latin typeface="Calibri"/>
                <a:ea typeface="Calibri"/>
                <a:cs typeface="Calibri"/>
                <a:sym typeface="Calibri"/>
              </a:rPr>
              <a:t>SN curve of AISI 4130</a:t>
            </a:r>
            <a:endParaRPr b="1" sz="2000">
              <a:latin typeface="Calibri"/>
              <a:ea typeface="Calibri"/>
              <a:cs typeface="Calibri"/>
              <a:sym typeface="Calibri"/>
            </a:endParaRPr>
          </a:p>
        </p:txBody>
      </p:sp>
      <p:sp>
        <p:nvSpPr>
          <p:cNvPr id="6" name="Google Shape;129;p15">
            <a:extLst>
              <a:ext uri="{FF2B5EF4-FFF2-40B4-BE49-F238E27FC236}">
                <a16:creationId xmlns:a16="http://schemas.microsoft.com/office/drawing/2014/main" id="{C9F90480-8435-479B-860F-056CD7452B90}"/>
              </a:ext>
            </a:extLst>
          </p:cNvPr>
          <p:cNvSpPr txBox="1"/>
          <p:nvPr/>
        </p:nvSpPr>
        <p:spPr>
          <a:xfrm>
            <a:off x="11467643" y="6288258"/>
            <a:ext cx="548640" cy="430887"/>
          </a:xfrm>
          <a:prstGeom prst="rect">
            <a:avLst/>
          </a:prstGeom>
          <a:solidFill>
            <a:srgbClr val="8DA9DB"/>
          </a:solidFill>
          <a:ln cap="flat" cmpd="sng" w="9525">
            <a:solidFill>
              <a:schemeClr val="dk1"/>
            </a:solidFill>
            <a:prstDash val="solid"/>
            <a:round/>
            <a:headEnd len="sm" type="none" w="sm"/>
            <a:tailEnd len="sm" type="none" w="sm"/>
          </a:ln>
        </p:spPr>
        <p:txBody>
          <a:bodyPr anchor="t" anchorCtr="0" bIns="45700" lIns="91425" rIns="91425" spcFirstLastPara="1" tIns="45700" wrap="square">
            <a:spAutoFit/>
          </a:bodyPr>
          <a:lstStyle/>
          <a:p>
            <a:pPr algn="ctr" indent="0" lvl="0" marL="0" marR="0" rtl="0">
              <a:spcBef>
                <a:spcPts val="0"/>
              </a:spcBef>
              <a:spcAft>
                <a:spcPts val="0"/>
              </a:spcAft>
              <a:buNone/>
            </a:pPr>
            <a:r>
              <a:rPr b="1" cap="none" dirty="0" i="0" lang="en-IN" strike="noStrike" sz="1100" u="none">
                <a:solidFill>
                  <a:schemeClr val="dk1"/>
                </a:solidFill>
                <a:latin typeface="Calibri"/>
                <a:ea typeface="Calibri"/>
                <a:cs typeface="Calibri"/>
                <a:sym typeface="Calibri"/>
              </a:rPr>
              <a:t>Page 5.5</a:t>
            </a:r>
            <a:endParaRPr dirty="0"/>
          </a:p>
        </p:txBody>
      </p:sp>
    </p:spTree>
  </p:cSld>
  <p:clrMapOvr>
    <a:masterClrMapping/>
  </p:clrMapOvr>
</p:sld>
</file>

<file path=ppt/slides/slide65.xml><?xml version="1.0" encoding="utf-8"?>
<p:sld xmlns:p="http://schemas.openxmlformats.org/presentationml/2006/main" xmlns:a="http://schemas.openxmlformats.org/drawingml/2006/main" xmlns:r="http://schemas.openxmlformats.org/officeDocument/2006/relationships">
  <p:cSld>
    <p:spTree>
      <p:nvGrpSpPr>
        <p:cNvPr id="1" name="Shape 810"/>
        <p:cNvGrpSpPr/>
        <p:nvPr/>
      </p:nvGrpSpPr>
      <p:grpSpPr>
        <a:xfrm>
          <a:off x="0" y="0"/>
          <a:ext cx="0" cy="0"/>
          <a:chOff x="0" y="0"/>
          <a:chExt cx="0" cy="0"/>
        </a:xfrm>
      </p:grpSpPr>
      <p:sp>
        <p:nvSpPr>
          <p:cNvPr id="811" name="Google Shape;811;p77"/>
          <p:cNvSpPr txBox="1">
            <a:spLocks noGrp="1"/>
          </p:cNvSpPr>
          <p:nvPr>
            <p:ph type="title"/>
          </p:nvPr>
        </p:nvSpPr>
        <p:spPr>
          <a:xfrm>
            <a:off x="4999950" y="252525"/>
            <a:ext cx="2192100" cy="717600"/>
          </a:xfrm>
          <a:prstGeom prst="rect">
            <a:avLst/>
          </a:prstGeom>
        </p:spPr>
        <p:txBody>
          <a:bodyPr anchor="ctr" anchorCtr="0" bIns="45700" lIns="91425" rIns="91425" spcFirstLastPara="1" tIns="45700" wrap="square">
            <a:normAutofit/>
          </a:bodyPr>
          <a:lstStyle/>
          <a:p>
            <a:pPr algn="l" indent="0" lvl="0" marL="0" rtl="0">
              <a:spcBef>
                <a:spcPts val="0"/>
              </a:spcBef>
              <a:spcAft>
                <a:spcPts val="0"/>
              </a:spcAft>
              <a:buNone/>
            </a:pPr>
            <a:r>
              <a:rPr lang="en-IN" sz="3000"/>
              <a:t>APPENDIX 1</a:t>
            </a:r>
            <a:endParaRPr sz="3000"/>
          </a:p>
        </p:txBody>
      </p:sp>
      <p:sp>
        <p:nvSpPr>
          <p:cNvPr id="812" name="Google Shape;812;p77"/>
          <p:cNvSpPr txBox="1"/>
          <p:nvPr/>
        </p:nvSpPr>
        <p:spPr>
          <a:xfrm>
            <a:off x="824000" y="1196175"/>
            <a:ext cx="8772000" cy="461700"/>
          </a:xfrm>
          <a:prstGeom prst="rect">
            <a:avLst/>
          </a:prstGeom>
          <a:noFill/>
          <a:ln>
            <a:noFill/>
          </a:ln>
        </p:spPr>
        <p:txBody>
          <a:bodyPr anchor="t" anchorCtr="0" bIns="91425" lIns="91425" rIns="91425" spcFirstLastPara="1" tIns="91425" wrap="square">
            <a:spAutoFit/>
          </a:bodyPr>
          <a:lstStyle/>
          <a:p>
            <a:pPr algn="l" indent="0" lvl="0" marL="0" rtl="0">
              <a:spcBef>
                <a:spcPts val="0"/>
              </a:spcBef>
              <a:spcAft>
                <a:spcPts val="0"/>
              </a:spcAft>
              <a:buNone/>
            </a:pPr>
            <a:r>
              <a:rPr b="1" lang="en-IN" sz="1800">
                <a:latin typeface="Calibri"/>
                <a:ea typeface="Calibri"/>
                <a:cs typeface="Calibri"/>
                <a:sym typeface="Calibri"/>
              </a:rPr>
              <a:t>Comparison between first and second iteration (Above- 1st iteration, Below- 2nd iteration)</a:t>
            </a:r>
            <a:endParaRPr b="1" sz="1800">
              <a:latin typeface="Calibri"/>
              <a:ea typeface="Calibri"/>
              <a:cs typeface="Calibri"/>
              <a:sym typeface="Calibri"/>
            </a:endParaRPr>
          </a:p>
        </p:txBody>
      </p:sp>
      <p:pic>
        <p:nvPicPr>
          <p:cNvPr id="813" name="Google Shape;813;p77"/>
          <p:cNvPicPr preferRelativeResize="0"/>
          <p:nvPr/>
        </p:nvPicPr>
        <p:blipFill>
          <a:blip r:embed="rId3">
            <a:alphaModFix/>
          </a:blip>
          <a:stretch>
            <a:fillRect/>
          </a:stretch>
        </p:blipFill>
        <p:spPr>
          <a:xfrm>
            <a:off x="590975" y="1810275"/>
            <a:ext cx="2359550" cy="2263600"/>
          </a:xfrm>
          <a:prstGeom prst="rect">
            <a:avLst/>
          </a:prstGeom>
          <a:noFill/>
          <a:ln cap="flat" cmpd="sng" w="19050">
            <a:solidFill>
              <a:schemeClr val="dk2"/>
            </a:solidFill>
            <a:prstDash val="solid"/>
            <a:round/>
            <a:headEnd len="sm" type="none" w="sm"/>
            <a:tailEnd len="sm" type="none" w="sm"/>
          </a:ln>
        </p:spPr>
      </p:pic>
      <p:pic>
        <p:nvPicPr>
          <p:cNvPr id="814" name="Google Shape;814;p77"/>
          <p:cNvPicPr preferRelativeResize="0"/>
          <p:nvPr/>
        </p:nvPicPr>
        <p:blipFill>
          <a:blip r:embed="rId4">
            <a:alphaModFix/>
          </a:blip>
          <a:stretch>
            <a:fillRect/>
          </a:stretch>
        </p:blipFill>
        <p:spPr>
          <a:xfrm>
            <a:off x="4836758" y="1810275"/>
            <a:ext cx="2625092" cy="2263600"/>
          </a:xfrm>
          <a:prstGeom prst="rect">
            <a:avLst/>
          </a:prstGeom>
          <a:noFill/>
          <a:ln cap="flat" cmpd="sng" w="19050">
            <a:solidFill>
              <a:schemeClr val="dk2"/>
            </a:solidFill>
            <a:prstDash val="solid"/>
            <a:round/>
            <a:headEnd len="sm" type="none" w="sm"/>
            <a:tailEnd len="sm" type="none" w="sm"/>
          </a:ln>
        </p:spPr>
      </p:pic>
      <p:pic>
        <p:nvPicPr>
          <p:cNvPr id="815" name="Google Shape;815;p77"/>
          <p:cNvPicPr preferRelativeResize="0"/>
          <p:nvPr/>
        </p:nvPicPr>
        <p:blipFill>
          <a:blip r:embed="rId5">
            <a:alphaModFix/>
          </a:blip>
          <a:stretch>
            <a:fillRect/>
          </a:stretch>
        </p:blipFill>
        <p:spPr>
          <a:xfrm>
            <a:off x="8767733" y="1810275"/>
            <a:ext cx="3106544" cy="2263600"/>
          </a:xfrm>
          <a:prstGeom prst="rect">
            <a:avLst/>
          </a:prstGeom>
          <a:noFill/>
          <a:ln cap="flat" cmpd="sng" w="19050">
            <a:solidFill>
              <a:schemeClr val="dk2"/>
            </a:solidFill>
            <a:prstDash val="solid"/>
            <a:round/>
            <a:headEnd len="sm" type="none" w="sm"/>
            <a:tailEnd len="sm" type="none" w="sm"/>
          </a:ln>
        </p:spPr>
      </p:pic>
      <p:pic>
        <p:nvPicPr>
          <p:cNvPr id="816" name="Google Shape;816;p77"/>
          <p:cNvPicPr preferRelativeResize="0"/>
          <p:nvPr/>
        </p:nvPicPr>
        <p:blipFill>
          <a:blip r:embed="rId6">
            <a:alphaModFix/>
          </a:blip>
          <a:stretch>
            <a:fillRect/>
          </a:stretch>
        </p:blipFill>
        <p:spPr>
          <a:xfrm>
            <a:off x="705038" y="4226275"/>
            <a:ext cx="2131427" cy="2479325"/>
          </a:xfrm>
          <a:prstGeom prst="rect">
            <a:avLst/>
          </a:prstGeom>
          <a:noFill/>
          <a:ln cap="flat" cmpd="sng" w="19050">
            <a:solidFill>
              <a:schemeClr val="dk2"/>
            </a:solidFill>
            <a:prstDash val="solid"/>
            <a:round/>
            <a:headEnd len="sm" type="none" w="sm"/>
            <a:tailEnd len="sm" type="none" w="sm"/>
          </a:ln>
        </p:spPr>
      </p:pic>
      <p:pic>
        <p:nvPicPr>
          <p:cNvPr id="817" name="Google Shape;817;p77"/>
          <p:cNvPicPr preferRelativeResize="0"/>
          <p:nvPr/>
        </p:nvPicPr>
        <p:blipFill>
          <a:blip r:embed="rId7">
            <a:alphaModFix/>
          </a:blip>
          <a:stretch>
            <a:fillRect/>
          </a:stretch>
        </p:blipFill>
        <p:spPr>
          <a:xfrm>
            <a:off x="4854538" y="4226275"/>
            <a:ext cx="2589517" cy="2479325"/>
          </a:xfrm>
          <a:prstGeom prst="rect">
            <a:avLst/>
          </a:prstGeom>
          <a:noFill/>
          <a:ln cap="flat" cmpd="sng" w="19050">
            <a:solidFill>
              <a:schemeClr val="dk2"/>
            </a:solidFill>
            <a:prstDash val="solid"/>
            <a:round/>
            <a:headEnd len="sm" type="none" w="sm"/>
            <a:tailEnd len="sm" type="none" w="sm"/>
          </a:ln>
        </p:spPr>
      </p:pic>
      <p:pic>
        <p:nvPicPr>
          <p:cNvPr id="818" name="Google Shape;818;p77"/>
          <p:cNvPicPr preferRelativeResize="0"/>
          <p:nvPr/>
        </p:nvPicPr>
        <p:blipFill rotWithShape="1">
          <a:blip r:embed="rId8">
            <a:alphaModFix/>
          </a:blip>
          <a:srcRect r="-39"/>
          <a:stretch/>
        </p:blipFill>
        <p:spPr>
          <a:xfrm>
            <a:off x="8767725" y="4226275"/>
            <a:ext cx="3106550" cy="2479325"/>
          </a:xfrm>
          <a:prstGeom prst="rect">
            <a:avLst/>
          </a:prstGeom>
          <a:noFill/>
          <a:ln cap="flat" cmpd="sng" w="19050">
            <a:solidFill>
              <a:schemeClr val="dk2"/>
            </a:solidFill>
            <a:prstDash val="solid"/>
            <a:round/>
            <a:headEnd len="sm" type="none" w="sm"/>
            <a:tailEnd len="sm" type="none" w="sm"/>
          </a:ln>
        </p:spPr>
      </p:pic>
      <p:sp>
        <p:nvSpPr>
          <p:cNvPr id="10" name="Google Shape;129;p15">
            <a:extLst>
              <a:ext uri="{FF2B5EF4-FFF2-40B4-BE49-F238E27FC236}">
                <a16:creationId xmlns:a16="http://schemas.microsoft.com/office/drawing/2014/main" id="{8EC92431-2454-40A4-8E0F-A25C61EE3F3C}"/>
              </a:ext>
            </a:extLst>
          </p:cNvPr>
          <p:cNvSpPr txBox="1"/>
          <p:nvPr/>
        </p:nvSpPr>
        <p:spPr>
          <a:xfrm>
            <a:off x="11467643" y="6288258"/>
            <a:ext cx="548640" cy="430847"/>
          </a:xfrm>
          <a:prstGeom prst="rect">
            <a:avLst/>
          </a:prstGeom>
          <a:solidFill>
            <a:srgbClr val="8DA9DB"/>
          </a:solidFill>
          <a:ln cap="flat" cmpd="sng" w="9525">
            <a:solidFill>
              <a:schemeClr val="dk1"/>
            </a:solidFill>
            <a:prstDash val="solid"/>
            <a:round/>
            <a:headEnd len="sm" type="none" w="sm"/>
            <a:tailEnd len="sm" type="none" w="sm"/>
          </a:ln>
        </p:spPr>
        <p:txBody>
          <a:bodyPr anchor="t" anchorCtr="0" bIns="45700" lIns="91425" rIns="91425" spcFirstLastPara="1" tIns="45700" wrap="square">
            <a:spAutoFit/>
          </a:bodyPr>
          <a:lstStyle/>
          <a:p>
            <a:pPr algn="ctr" indent="0" lvl="0" marL="0" marR="0" rtl="0">
              <a:spcBef>
                <a:spcPts val="0"/>
              </a:spcBef>
              <a:spcAft>
                <a:spcPts val="0"/>
              </a:spcAft>
              <a:buNone/>
            </a:pPr>
            <a:r>
              <a:rPr b="1" cap="none" dirty="0" i="0" lang="en-IN" strike="noStrike" sz="1100" u="none">
                <a:solidFill>
                  <a:schemeClr val="dk1"/>
                </a:solidFill>
                <a:latin typeface="Calibri"/>
                <a:ea typeface="Calibri"/>
                <a:cs typeface="Calibri"/>
                <a:sym typeface="Calibri"/>
              </a:rPr>
              <a:t>Page </a:t>
            </a:r>
            <a:endParaRPr b="1" dirty="0" lang="en-IN" sz="1100">
              <a:solidFill>
                <a:schemeClr val="dk1"/>
              </a:solidFill>
              <a:latin typeface="Calibri"/>
              <a:ea typeface="Calibri"/>
              <a:cs typeface="Calibri"/>
              <a:sym typeface="Calibri"/>
            </a:endParaRPr>
          </a:p>
          <a:p>
            <a:pPr algn="ctr" indent="0" lvl="0" marL="0" marR="0" rtl="0">
              <a:spcBef>
                <a:spcPts val="0"/>
              </a:spcBef>
              <a:spcAft>
                <a:spcPts val="0"/>
              </a:spcAft>
              <a:buNone/>
            </a:pPr>
            <a:r>
              <a:rPr b="1" dirty="0" lang="en-IN" sz="1100">
                <a:solidFill>
                  <a:schemeClr val="dk1"/>
                </a:solidFill>
                <a:latin typeface="Calibri"/>
                <a:cs typeface="Calibri"/>
                <a:sym typeface="Calibri"/>
              </a:rPr>
              <a:t>5.6</a:t>
            </a:r>
            <a:endParaRPr dirty="0"/>
          </a:p>
        </p:txBody>
      </p:sp>
    </p:spTree>
  </p:cSld>
  <p:clrMapOvr>
    <a:masterClrMapping/>
  </p:clrMapOvr>
</p:sld>
</file>

<file path=ppt/slides/slide66.xml><?xml version="1.0" encoding="utf-8"?>
<p:sld xmlns:p="http://schemas.openxmlformats.org/presentationml/2006/main" xmlns:a="http://schemas.openxmlformats.org/drawingml/2006/main" xmlns:r="http://schemas.openxmlformats.org/officeDocument/2006/relationships">
  <p:cSld>
    <p:spTree>
      <p:nvGrpSpPr>
        <p:cNvPr id="1" name="Shape 823"/>
        <p:cNvGrpSpPr/>
        <p:nvPr/>
      </p:nvGrpSpPr>
      <p:grpSpPr>
        <a:xfrm>
          <a:off x="0" y="0"/>
          <a:ext cx="0" cy="0"/>
          <a:chOff x="0" y="0"/>
          <a:chExt cx="0" cy="0"/>
        </a:xfrm>
      </p:grpSpPr>
      <p:sp>
        <p:nvSpPr>
          <p:cNvPr id="824" name="Google Shape;824;p78"/>
          <p:cNvSpPr txBox="1">
            <a:spLocks noGrp="1"/>
          </p:cNvSpPr>
          <p:nvPr>
            <p:ph type="title"/>
          </p:nvPr>
        </p:nvSpPr>
        <p:spPr>
          <a:xfrm>
            <a:off x="4999950" y="252525"/>
            <a:ext cx="2192100" cy="717600"/>
          </a:xfrm>
          <a:prstGeom prst="rect">
            <a:avLst/>
          </a:prstGeom>
        </p:spPr>
        <p:txBody>
          <a:bodyPr anchor="ctr" anchorCtr="0" bIns="45700" lIns="91425" rIns="91425" spcFirstLastPara="1" tIns="45700" wrap="square">
            <a:normAutofit/>
          </a:bodyPr>
          <a:lstStyle/>
          <a:p>
            <a:pPr algn="l" indent="0" lvl="0" marL="0" rtl="0">
              <a:spcBef>
                <a:spcPts val="0"/>
              </a:spcBef>
              <a:spcAft>
                <a:spcPts val="0"/>
              </a:spcAft>
              <a:buNone/>
            </a:pPr>
            <a:r>
              <a:rPr lang="en-IN" sz="3000"/>
              <a:t>APPENDIX 1</a:t>
            </a:r>
            <a:endParaRPr sz="3000"/>
          </a:p>
        </p:txBody>
      </p:sp>
      <p:sp>
        <p:nvSpPr>
          <p:cNvPr id="825" name="Google Shape;825;p78"/>
          <p:cNvSpPr txBox="1"/>
          <p:nvPr/>
        </p:nvSpPr>
        <p:spPr>
          <a:xfrm>
            <a:off x="824000" y="970125"/>
            <a:ext cx="9157200" cy="738900"/>
          </a:xfrm>
          <a:prstGeom prst="rect">
            <a:avLst/>
          </a:prstGeom>
          <a:noFill/>
          <a:ln>
            <a:noFill/>
          </a:ln>
        </p:spPr>
        <p:txBody>
          <a:bodyPr anchor="t" anchorCtr="0" bIns="91425" lIns="91425" rIns="91425" spcFirstLastPara="1" tIns="91425" wrap="square">
            <a:spAutoFit/>
          </a:bodyPr>
          <a:lstStyle/>
          <a:p>
            <a:pPr algn="l" indent="0" lvl="0" marL="0" rtl="0">
              <a:spcBef>
                <a:spcPts val="0"/>
              </a:spcBef>
              <a:spcAft>
                <a:spcPts val="0"/>
              </a:spcAft>
              <a:buNone/>
            </a:pPr>
            <a:r>
              <a:rPr b="1" lang="en-IN" sz="1800">
                <a:latin typeface="Calibri"/>
                <a:ea typeface="Calibri"/>
                <a:cs typeface="Calibri"/>
                <a:sym typeface="Calibri"/>
              </a:rPr>
              <a:t>Comparison between first and second iteration </a:t>
            </a:r>
            <a:r>
              <a:rPr b="1" lang="en-IN" sz="1800">
                <a:solidFill>
                  <a:schemeClr val="dk1"/>
                </a:solidFill>
                <a:latin typeface="Calibri"/>
                <a:ea typeface="Calibri"/>
                <a:cs typeface="Calibri"/>
                <a:sym typeface="Calibri"/>
              </a:rPr>
              <a:t>(Above- 2nd iteration, Below- 3rd iteration)</a:t>
            </a:r>
            <a:endParaRPr b="1" sz="1800">
              <a:solidFill>
                <a:schemeClr val="dk1"/>
              </a:solidFill>
              <a:latin typeface="Calibri"/>
              <a:ea typeface="Calibri"/>
              <a:cs typeface="Calibri"/>
              <a:sym typeface="Calibri"/>
            </a:endParaRPr>
          </a:p>
          <a:p>
            <a:pPr algn="l" indent="0" lvl="0" marL="0" rtl="0">
              <a:spcBef>
                <a:spcPts val="0"/>
              </a:spcBef>
              <a:spcAft>
                <a:spcPts val="0"/>
              </a:spcAft>
              <a:buNone/>
            </a:pPr>
            <a:endParaRPr b="1" sz="1800">
              <a:latin typeface="Calibri"/>
              <a:ea typeface="Calibri"/>
              <a:cs typeface="Calibri"/>
              <a:sym typeface="Calibri"/>
            </a:endParaRPr>
          </a:p>
        </p:txBody>
      </p:sp>
      <p:pic>
        <p:nvPicPr>
          <p:cNvPr id="826" name="Google Shape;826;p78"/>
          <p:cNvPicPr preferRelativeResize="0"/>
          <p:nvPr/>
        </p:nvPicPr>
        <p:blipFill rotWithShape="1">
          <a:blip r:embed="rId3">
            <a:alphaModFix/>
          </a:blip>
          <a:srcRect b="5704"/>
          <a:stretch/>
        </p:blipFill>
        <p:spPr>
          <a:xfrm>
            <a:off x="484500" y="1431825"/>
            <a:ext cx="2257051" cy="2475650"/>
          </a:xfrm>
          <a:prstGeom prst="rect">
            <a:avLst/>
          </a:prstGeom>
          <a:noFill/>
          <a:ln cap="flat" cmpd="sng" w="19050">
            <a:solidFill>
              <a:schemeClr val="dk2"/>
            </a:solidFill>
            <a:prstDash val="solid"/>
            <a:round/>
            <a:headEnd len="sm" type="none" w="sm"/>
            <a:tailEnd len="sm" type="none" w="sm"/>
          </a:ln>
        </p:spPr>
      </p:pic>
      <p:pic>
        <p:nvPicPr>
          <p:cNvPr id="827" name="Google Shape;827;p78"/>
          <p:cNvPicPr preferRelativeResize="0"/>
          <p:nvPr/>
        </p:nvPicPr>
        <p:blipFill>
          <a:blip r:embed="rId4">
            <a:alphaModFix/>
          </a:blip>
          <a:stretch>
            <a:fillRect/>
          </a:stretch>
        </p:blipFill>
        <p:spPr>
          <a:xfrm>
            <a:off x="4803163" y="1431825"/>
            <a:ext cx="2585679" cy="2475650"/>
          </a:xfrm>
          <a:prstGeom prst="rect">
            <a:avLst/>
          </a:prstGeom>
          <a:noFill/>
          <a:ln cap="flat" cmpd="sng" w="19050">
            <a:solidFill>
              <a:schemeClr val="dk2"/>
            </a:solidFill>
            <a:prstDash val="solid"/>
            <a:round/>
            <a:headEnd len="sm" type="none" w="sm"/>
            <a:tailEnd len="sm" type="none" w="sm"/>
          </a:ln>
        </p:spPr>
      </p:pic>
      <p:pic>
        <p:nvPicPr>
          <p:cNvPr id="828" name="Google Shape;828;p78"/>
          <p:cNvPicPr preferRelativeResize="0"/>
          <p:nvPr/>
        </p:nvPicPr>
        <p:blipFill rotWithShape="1">
          <a:blip r:embed="rId5">
            <a:alphaModFix/>
          </a:blip>
          <a:srcRect b="5908" l="659" r="2903" t="5509"/>
          <a:stretch/>
        </p:blipFill>
        <p:spPr>
          <a:xfrm>
            <a:off x="8665525" y="1431825"/>
            <a:ext cx="3375891" cy="2475650"/>
          </a:xfrm>
          <a:prstGeom prst="rect">
            <a:avLst/>
          </a:prstGeom>
          <a:noFill/>
          <a:ln cap="flat" cmpd="sng" w="19050">
            <a:solidFill>
              <a:schemeClr val="dk2"/>
            </a:solidFill>
            <a:prstDash val="solid"/>
            <a:round/>
            <a:headEnd len="sm" type="none" w="sm"/>
            <a:tailEnd len="sm" type="none" w="sm"/>
          </a:ln>
        </p:spPr>
      </p:pic>
      <p:pic>
        <p:nvPicPr>
          <p:cNvPr id="829" name="Google Shape;829;p78"/>
          <p:cNvPicPr preferRelativeResize="0"/>
          <p:nvPr/>
        </p:nvPicPr>
        <p:blipFill>
          <a:blip r:embed="rId6">
            <a:alphaModFix/>
          </a:blip>
          <a:stretch>
            <a:fillRect/>
          </a:stretch>
        </p:blipFill>
        <p:spPr>
          <a:xfrm>
            <a:off x="409691" y="4033300"/>
            <a:ext cx="2406653" cy="2645725"/>
          </a:xfrm>
          <a:prstGeom prst="rect">
            <a:avLst/>
          </a:prstGeom>
          <a:noFill/>
          <a:ln cap="flat" cmpd="sng" w="19050">
            <a:solidFill>
              <a:schemeClr val="dk2"/>
            </a:solidFill>
            <a:prstDash val="solid"/>
            <a:round/>
            <a:headEnd len="sm" type="none" w="sm"/>
            <a:tailEnd len="sm" type="none" w="sm"/>
          </a:ln>
        </p:spPr>
      </p:pic>
      <p:pic>
        <p:nvPicPr>
          <p:cNvPr id="830" name="Google Shape;830;p78"/>
          <p:cNvPicPr preferRelativeResize="0"/>
          <p:nvPr/>
        </p:nvPicPr>
        <p:blipFill>
          <a:blip r:embed="rId7">
            <a:alphaModFix/>
          </a:blip>
          <a:stretch>
            <a:fillRect/>
          </a:stretch>
        </p:blipFill>
        <p:spPr>
          <a:xfrm>
            <a:off x="4728719" y="4033300"/>
            <a:ext cx="2734560" cy="2645725"/>
          </a:xfrm>
          <a:prstGeom prst="rect">
            <a:avLst/>
          </a:prstGeom>
          <a:noFill/>
          <a:ln cap="flat" cmpd="sng" w="19050">
            <a:solidFill>
              <a:schemeClr val="dk2"/>
            </a:solidFill>
            <a:prstDash val="solid"/>
            <a:round/>
            <a:headEnd len="sm" type="none" w="sm"/>
            <a:tailEnd len="sm" type="none" w="sm"/>
          </a:ln>
        </p:spPr>
      </p:pic>
      <p:pic>
        <p:nvPicPr>
          <p:cNvPr id="831" name="Google Shape;831;p78"/>
          <p:cNvPicPr preferRelativeResize="0"/>
          <p:nvPr/>
        </p:nvPicPr>
        <p:blipFill rotWithShape="1">
          <a:blip r:embed="rId8">
            <a:alphaModFix/>
          </a:blip>
          <a:srcRect r="55"/>
          <a:stretch/>
        </p:blipFill>
        <p:spPr>
          <a:xfrm>
            <a:off x="8632325" y="4033300"/>
            <a:ext cx="3442300" cy="2645725"/>
          </a:xfrm>
          <a:prstGeom prst="rect">
            <a:avLst/>
          </a:prstGeom>
          <a:noFill/>
          <a:ln cap="flat" cmpd="sng" w="19050">
            <a:solidFill>
              <a:schemeClr val="dk2"/>
            </a:solidFill>
            <a:prstDash val="solid"/>
            <a:round/>
            <a:headEnd len="sm" type="none" w="sm"/>
            <a:tailEnd len="sm" type="none" w="sm"/>
          </a:ln>
        </p:spPr>
      </p:pic>
      <p:sp>
        <p:nvSpPr>
          <p:cNvPr id="10" name="Google Shape;129;p15">
            <a:extLst>
              <a:ext uri="{FF2B5EF4-FFF2-40B4-BE49-F238E27FC236}">
                <a16:creationId xmlns:a16="http://schemas.microsoft.com/office/drawing/2014/main" id="{A4B12D8B-6987-4629-AB32-FF9C3649844B}"/>
              </a:ext>
            </a:extLst>
          </p:cNvPr>
          <p:cNvSpPr txBox="1"/>
          <p:nvPr/>
        </p:nvSpPr>
        <p:spPr>
          <a:xfrm>
            <a:off x="11467643" y="6288258"/>
            <a:ext cx="548640" cy="430887"/>
          </a:xfrm>
          <a:prstGeom prst="rect">
            <a:avLst/>
          </a:prstGeom>
          <a:solidFill>
            <a:srgbClr val="8DA9DB"/>
          </a:solidFill>
          <a:ln cap="flat" cmpd="sng" w="9525">
            <a:solidFill>
              <a:schemeClr val="dk1"/>
            </a:solidFill>
            <a:prstDash val="solid"/>
            <a:round/>
            <a:headEnd len="sm" type="none" w="sm"/>
            <a:tailEnd len="sm" type="none" w="sm"/>
          </a:ln>
        </p:spPr>
        <p:txBody>
          <a:bodyPr anchor="t" anchorCtr="0" bIns="45700" lIns="91425" rIns="91425" spcFirstLastPara="1" tIns="45700" wrap="square">
            <a:spAutoFit/>
          </a:bodyPr>
          <a:lstStyle/>
          <a:p>
            <a:pPr algn="ctr" indent="0" lvl="0" marL="0" marR="0" rtl="0">
              <a:spcBef>
                <a:spcPts val="0"/>
              </a:spcBef>
              <a:spcAft>
                <a:spcPts val="0"/>
              </a:spcAft>
              <a:buNone/>
            </a:pPr>
            <a:r>
              <a:rPr b="1" cap="none" dirty="0" i="0" lang="en-IN" strike="noStrike" sz="1100" u="none">
                <a:solidFill>
                  <a:schemeClr val="dk1"/>
                </a:solidFill>
                <a:latin typeface="Calibri"/>
                <a:ea typeface="Calibri"/>
                <a:cs typeface="Calibri"/>
                <a:sym typeface="Calibri"/>
              </a:rPr>
              <a:t>Page 5.7</a:t>
            </a:r>
            <a:endParaRPr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19"/>
          <p:cNvSpPr txBox="1"/>
          <p:nvPr/>
        </p:nvSpPr>
        <p:spPr>
          <a:xfrm>
            <a:off x="1097300" y="895000"/>
            <a:ext cx="8977500" cy="5741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IN" sz="1900" b="1">
                <a:latin typeface="Calibri"/>
                <a:ea typeface="Calibri"/>
                <a:cs typeface="Calibri"/>
                <a:sym typeface="Calibri"/>
              </a:rPr>
              <a:t>SIDE IMPACT</a:t>
            </a:r>
            <a:endParaRPr>
              <a:latin typeface="Calibri"/>
              <a:ea typeface="Calibri"/>
              <a:cs typeface="Calibri"/>
              <a:sym typeface="Calibri"/>
            </a:endParaRPr>
          </a:p>
          <a:p>
            <a:pPr marL="0" lvl="0" indent="0" algn="l" rtl="0">
              <a:spcBef>
                <a:spcPts val="0"/>
              </a:spcBef>
              <a:spcAft>
                <a:spcPts val="0"/>
              </a:spcAft>
              <a:buNone/>
            </a:pPr>
            <a:r>
              <a:rPr lang="en-IN" sz="1800">
                <a:latin typeface="Calibri"/>
                <a:ea typeface="Calibri"/>
                <a:cs typeface="Calibri"/>
                <a:sym typeface="Calibri"/>
              </a:rPr>
              <a:t>For the boundary conditions of the front impact test, the suspension mounting members on the chassis were fixed and force was  applied on side face members of the chassis.</a:t>
            </a:r>
            <a:endParaRPr sz="1800">
              <a:latin typeface="Calibri"/>
              <a:ea typeface="Calibri"/>
              <a:cs typeface="Calibri"/>
              <a:sym typeface="Calibri"/>
            </a:endParaRPr>
          </a:p>
          <a:p>
            <a:pPr marL="0" lvl="0" indent="0" algn="l" rtl="0">
              <a:spcBef>
                <a:spcPts val="0"/>
              </a:spcBef>
              <a:spcAft>
                <a:spcPts val="0"/>
              </a:spcAft>
              <a:buNone/>
            </a:pPr>
            <a:endParaRPr sz="1800">
              <a:latin typeface="Calibri"/>
              <a:ea typeface="Calibri"/>
              <a:cs typeface="Calibri"/>
              <a:sym typeface="Calibri"/>
            </a:endParaRPr>
          </a:p>
          <a:p>
            <a:pPr marL="0" lvl="0" indent="0" algn="l" rtl="0">
              <a:spcBef>
                <a:spcPts val="0"/>
              </a:spcBef>
              <a:spcAft>
                <a:spcPts val="0"/>
              </a:spcAft>
              <a:buNone/>
            </a:pPr>
            <a:r>
              <a:rPr lang="en-IN" sz="1800">
                <a:latin typeface="Calibri"/>
                <a:ea typeface="Calibri"/>
                <a:cs typeface="Calibri"/>
                <a:sym typeface="Calibri"/>
              </a:rPr>
              <a:t>ASSUMPTIONS:</a:t>
            </a:r>
            <a:endParaRPr sz="1800">
              <a:latin typeface="Calibri"/>
              <a:ea typeface="Calibri"/>
              <a:cs typeface="Calibri"/>
              <a:sym typeface="Calibri"/>
            </a:endParaRPr>
          </a:p>
          <a:p>
            <a:pPr marL="457200" lvl="0" indent="-342900" algn="l" rtl="0">
              <a:spcBef>
                <a:spcPts val="0"/>
              </a:spcBef>
              <a:spcAft>
                <a:spcPts val="0"/>
              </a:spcAft>
              <a:buSzPts val="1800"/>
              <a:buFont typeface="Calibri"/>
              <a:buChar char="●"/>
            </a:pPr>
            <a:r>
              <a:rPr lang="en-IN" sz="1800">
                <a:latin typeface="Calibri"/>
                <a:ea typeface="Calibri"/>
                <a:cs typeface="Calibri"/>
                <a:sym typeface="Calibri"/>
              </a:rPr>
              <a:t>The vehicle undergoes a side collision with a stationary rigid object of infinite mass.</a:t>
            </a:r>
            <a:endParaRPr sz="1800">
              <a:latin typeface="Calibri"/>
              <a:ea typeface="Calibri"/>
              <a:cs typeface="Calibri"/>
              <a:sym typeface="Calibri"/>
            </a:endParaRPr>
          </a:p>
          <a:p>
            <a:pPr marL="457200" lvl="0" indent="-342900" algn="l" rtl="0">
              <a:spcBef>
                <a:spcPts val="0"/>
              </a:spcBef>
              <a:spcAft>
                <a:spcPts val="0"/>
              </a:spcAft>
              <a:buSzPts val="1800"/>
              <a:buFont typeface="Calibri"/>
              <a:buChar char="●"/>
            </a:pPr>
            <a:r>
              <a:rPr lang="en-IN" sz="1800">
                <a:latin typeface="Calibri"/>
                <a:ea typeface="Calibri"/>
                <a:cs typeface="Calibri"/>
                <a:sym typeface="Calibri"/>
              </a:rPr>
              <a:t>The acceleration (a) of  the vehicle is 2G based on relative crash tests. </a:t>
            </a:r>
            <a:endParaRPr sz="1800">
              <a:latin typeface="Calibri"/>
              <a:ea typeface="Calibri"/>
              <a:cs typeface="Calibri"/>
              <a:sym typeface="Calibri"/>
            </a:endParaRPr>
          </a:p>
          <a:p>
            <a:pPr marL="457200" lvl="0" indent="-342900" algn="l" rtl="0">
              <a:spcBef>
                <a:spcPts val="0"/>
              </a:spcBef>
              <a:spcAft>
                <a:spcPts val="0"/>
              </a:spcAft>
              <a:buSzPts val="1800"/>
              <a:buFont typeface="Calibri"/>
              <a:buChar char="●"/>
            </a:pPr>
            <a:r>
              <a:rPr lang="en-IN" sz="1800">
                <a:latin typeface="Calibri"/>
                <a:ea typeface="Calibri"/>
                <a:cs typeface="Calibri"/>
                <a:sym typeface="Calibri"/>
              </a:rPr>
              <a:t>The impact time (t) of the collision is around 0.3 seconds.</a:t>
            </a:r>
            <a:endParaRPr sz="1800">
              <a:latin typeface="Calibri"/>
              <a:ea typeface="Calibri"/>
              <a:cs typeface="Calibri"/>
              <a:sym typeface="Calibri"/>
            </a:endParaRPr>
          </a:p>
          <a:p>
            <a:pPr marL="457200" lvl="0" indent="-342900" algn="l" rtl="0">
              <a:spcBef>
                <a:spcPts val="0"/>
              </a:spcBef>
              <a:spcAft>
                <a:spcPts val="0"/>
              </a:spcAft>
              <a:buSzPts val="1800"/>
              <a:buFont typeface="Calibri"/>
              <a:buChar char="●"/>
            </a:pPr>
            <a:r>
              <a:rPr lang="en-IN" sz="1800">
                <a:latin typeface="Calibri"/>
                <a:ea typeface="Calibri"/>
                <a:cs typeface="Calibri"/>
                <a:sym typeface="Calibri"/>
              </a:rPr>
              <a:t>Mass of the vehicle is 270 kgs. [120kg (</a:t>
            </a:r>
            <a:r>
              <a:rPr lang="en-IN" sz="1800" i="1">
                <a:latin typeface="Calibri"/>
                <a:ea typeface="Calibri"/>
                <a:cs typeface="Calibri"/>
                <a:sym typeface="Calibri"/>
              </a:rPr>
              <a:t>Total vehicle</a:t>
            </a:r>
            <a:r>
              <a:rPr lang="en-IN" sz="1800">
                <a:latin typeface="Calibri"/>
                <a:ea typeface="Calibri"/>
                <a:cs typeface="Calibri"/>
                <a:sym typeface="Calibri"/>
              </a:rPr>
              <a:t>) + 75x2 (</a:t>
            </a:r>
            <a:r>
              <a:rPr lang="en-IN" sz="1800" i="1">
                <a:latin typeface="Calibri"/>
                <a:ea typeface="Calibri"/>
                <a:cs typeface="Calibri"/>
                <a:sym typeface="Calibri"/>
              </a:rPr>
              <a:t>Drivers</a:t>
            </a:r>
            <a:r>
              <a:rPr lang="en-IN" sz="1800">
                <a:latin typeface="Calibri"/>
                <a:ea typeface="Calibri"/>
                <a:cs typeface="Calibri"/>
                <a:sym typeface="Calibri"/>
              </a:rPr>
              <a:t>)]</a:t>
            </a:r>
            <a:endParaRPr sz="1800">
              <a:latin typeface="Calibri"/>
              <a:ea typeface="Calibri"/>
              <a:cs typeface="Calibri"/>
              <a:sym typeface="Calibri"/>
            </a:endParaRPr>
          </a:p>
          <a:p>
            <a:pPr marL="457200" lvl="0" indent="0" algn="l" rtl="0">
              <a:spcBef>
                <a:spcPts val="0"/>
              </a:spcBef>
              <a:spcAft>
                <a:spcPts val="0"/>
              </a:spcAft>
              <a:buNone/>
            </a:pPr>
            <a:endParaRPr sz="1800">
              <a:latin typeface="Calibri"/>
              <a:ea typeface="Calibri"/>
              <a:cs typeface="Calibri"/>
              <a:sym typeface="Calibri"/>
            </a:endParaRPr>
          </a:p>
          <a:p>
            <a:pPr marL="0" lvl="0" indent="0" algn="l" rtl="0">
              <a:spcBef>
                <a:spcPts val="0"/>
              </a:spcBef>
              <a:spcAft>
                <a:spcPts val="0"/>
              </a:spcAft>
              <a:buNone/>
            </a:pPr>
            <a:r>
              <a:rPr lang="en-IN" sz="1800">
                <a:latin typeface="Calibri"/>
                <a:ea typeface="Calibri"/>
                <a:cs typeface="Calibri"/>
                <a:sym typeface="Calibri"/>
              </a:rPr>
              <a:t>CALCULATIONS:</a:t>
            </a:r>
            <a:endParaRPr sz="1800">
              <a:latin typeface="Calibri"/>
              <a:ea typeface="Calibri"/>
              <a:cs typeface="Calibri"/>
              <a:sym typeface="Calibri"/>
            </a:endParaRPr>
          </a:p>
          <a:p>
            <a:pPr marL="0" lvl="0" indent="0" algn="l" rtl="0">
              <a:spcBef>
                <a:spcPts val="0"/>
              </a:spcBef>
              <a:spcAft>
                <a:spcPts val="0"/>
              </a:spcAft>
              <a:buNone/>
            </a:pPr>
            <a:r>
              <a:rPr lang="en-IN" sz="1800">
                <a:latin typeface="Calibri"/>
                <a:ea typeface="Calibri"/>
                <a:cs typeface="Calibri"/>
                <a:sym typeface="Calibri"/>
              </a:rPr>
              <a:t>F = m x a ; </a:t>
            </a:r>
            <a:endParaRPr sz="1800">
              <a:latin typeface="Calibri"/>
              <a:ea typeface="Calibri"/>
              <a:cs typeface="Calibri"/>
              <a:sym typeface="Calibri"/>
            </a:endParaRPr>
          </a:p>
          <a:p>
            <a:pPr marL="0" lvl="0" indent="0" algn="l" rtl="0">
              <a:spcBef>
                <a:spcPts val="0"/>
              </a:spcBef>
              <a:spcAft>
                <a:spcPts val="0"/>
              </a:spcAft>
              <a:buNone/>
            </a:pPr>
            <a:r>
              <a:rPr lang="en-IN" sz="1800">
                <a:latin typeface="Calibri"/>
                <a:ea typeface="Calibri"/>
                <a:cs typeface="Calibri"/>
                <a:sym typeface="Calibri"/>
              </a:rPr>
              <a:t> = 270 x (2G)  =270 x 2 x 9.81 </a:t>
            </a:r>
            <a:endParaRPr sz="1800">
              <a:latin typeface="Calibri"/>
              <a:ea typeface="Calibri"/>
              <a:cs typeface="Calibri"/>
              <a:sym typeface="Calibri"/>
            </a:endParaRPr>
          </a:p>
          <a:p>
            <a:pPr marL="0" lvl="0" indent="0" algn="l" rtl="0">
              <a:spcBef>
                <a:spcPts val="0"/>
              </a:spcBef>
              <a:spcAft>
                <a:spcPts val="0"/>
              </a:spcAft>
              <a:buNone/>
            </a:pPr>
            <a:r>
              <a:rPr lang="en-IN" sz="1800" b="1">
                <a:latin typeface="Calibri"/>
                <a:ea typeface="Calibri"/>
                <a:cs typeface="Calibri"/>
                <a:sym typeface="Calibri"/>
              </a:rPr>
              <a:t>F = 5297.4 N </a:t>
            </a:r>
            <a:endParaRPr sz="1800">
              <a:latin typeface="Calibri"/>
              <a:ea typeface="Calibri"/>
              <a:cs typeface="Calibri"/>
              <a:sym typeface="Calibri"/>
            </a:endParaRPr>
          </a:p>
          <a:p>
            <a:pPr marL="0" lvl="0" indent="0" algn="l" rtl="0">
              <a:spcBef>
                <a:spcPts val="0"/>
              </a:spcBef>
              <a:spcAft>
                <a:spcPts val="0"/>
              </a:spcAft>
              <a:buNone/>
            </a:pPr>
            <a:r>
              <a:rPr lang="en-IN" sz="1800">
                <a:latin typeface="Calibri"/>
                <a:ea typeface="Calibri"/>
                <a:cs typeface="Calibri"/>
                <a:sym typeface="Calibri"/>
              </a:rPr>
              <a:t>From the graph, at FOS 1.5 (approx) the value of force is 2G (approx)</a:t>
            </a:r>
            <a:endParaRPr sz="1800">
              <a:latin typeface="Calibri"/>
              <a:ea typeface="Calibri"/>
              <a:cs typeface="Calibri"/>
              <a:sym typeface="Calibri"/>
            </a:endParaRPr>
          </a:p>
          <a:p>
            <a:pPr marL="0" lvl="0" indent="0" algn="l" rtl="0">
              <a:spcBef>
                <a:spcPts val="0"/>
              </a:spcBef>
              <a:spcAft>
                <a:spcPts val="0"/>
              </a:spcAft>
              <a:buNone/>
            </a:pPr>
            <a:r>
              <a:rPr lang="en-IN" sz="1800">
                <a:latin typeface="Calibri"/>
                <a:ea typeface="Calibri"/>
                <a:cs typeface="Calibri"/>
                <a:sym typeface="Calibri"/>
              </a:rPr>
              <a:t>The safe value of force is newtons is 5297.4 N for the 3rd iteration</a:t>
            </a:r>
            <a:endParaRPr sz="1800">
              <a:latin typeface="Calibri"/>
              <a:ea typeface="Calibri"/>
              <a:cs typeface="Calibri"/>
              <a:sym typeface="Calibri"/>
            </a:endParaRPr>
          </a:p>
          <a:p>
            <a:pPr marL="0" lvl="0" indent="0" algn="l" rtl="0">
              <a:spcBef>
                <a:spcPts val="0"/>
              </a:spcBef>
              <a:spcAft>
                <a:spcPts val="0"/>
              </a:spcAft>
              <a:buNone/>
            </a:pPr>
            <a:r>
              <a:rPr lang="en-IN" sz="1800">
                <a:latin typeface="Calibri"/>
                <a:ea typeface="Calibri"/>
                <a:cs typeface="Calibri"/>
                <a:sym typeface="Calibri"/>
              </a:rPr>
              <a:t>V=G×g×t</a:t>
            </a:r>
            <a:endParaRPr sz="1800">
              <a:latin typeface="Calibri"/>
              <a:ea typeface="Calibri"/>
              <a:cs typeface="Calibri"/>
              <a:sym typeface="Calibri"/>
            </a:endParaRPr>
          </a:p>
          <a:p>
            <a:pPr marL="0" lvl="0" indent="0" algn="l" rtl="0">
              <a:spcBef>
                <a:spcPts val="0"/>
              </a:spcBef>
              <a:spcAft>
                <a:spcPts val="0"/>
              </a:spcAft>
              <a:buNone/>
            </a:pPr>
            <a:r>
              <a:rPr lang="en-IN" sz="1800">
                <a:latin typeface="Calibri"/>
                <a:ea typeface="Calibri"/>
                <a:cs typeface="Calibri"/>
                <a:sym typeface="Calibri"/>
              </a:rPr>
              <a:t>V=2×9.81×0.3</a:t>
            </a:r>
            <a:endParaRPr sz="1800">
              <a:latin typeface="Calibri"/>
              <a:ea typeface="Calibri"/>
              <a:cs typeface="Calibri"/>
              <a:sym typeface="Calibri"/>
            </a:endParaRPr>
          </a:p>
          <a:p>
            <a:pPr marL="0" lvl="0" indent="0" algn="l" rtl="0">
              <a:spcBef>
                <a:spcPts val="0"/>
              </a:spcBef>
              <a:spcAft>
                <a:spcPts val="0"/>
              </a:spcAft>
              <a:buNone/>
            </a:pPr>
            <a:r>
              <a:rPr lang="en-IN" sz="1800">
                <a:latin typeface="Calibri"/>
                <a:ea typeface="Calibri"/>
                <a:cs typeface="Calibri"/>
                <a:sym typeface="Calibri"/>
              </a:rPr>
              <a:t>V=5.886 m/s= </a:t>
            </a:r>
            <a:r>
              <a:rPr lang="en-IN" sz="1800" b="1">
                <a:latin typeface="Calibri"/>
                <a:ea typeface="Calibri"/>
                <a:cs typeface="Calibri"/>
                <a:sym typeface="Calibri"/>
              </a:rPr>
              <a:t>21.1896 kmph</a:t>
            </a:r>
            <a:r>
              <a:rPr lang="en-IN" sz="1800">
                <a:latin typeface="Calibri"/>
                <a:ea typeface="Calibri"/>
                <a:cs typeface="Calibri"/>
                <a:sym typeface="Calibri"/>
              </a:rPr>
              <a:t>  </a:t>
            </a:r>
            <a:endParaRPr sz="1800">
              <a:latin typeface="Calibri"/>
              <a:ea typeface="Calibri"/>
              <a:cs typeface="Calibri"/>
              <a:sym typeface="Calibri"/>
            </a:endParaRPr>
          </a:p>
          <a:p>
            <a:pPr marL="0" lvl="0" indent="0" algn="l" rtl="0">
              <a:spcBef>
                <a:spcPts val="0"/>
              </a:spcBef>
              <a:spcAft>
                <a:spcPts val="0"/>
              </a:spcAft>
              <a:buNone/>
            </a:pPr>
            <a:endParaRPr sz="1800">
              <a:latin typeface="Calibri"/>
              <a:ea typeface="Calibri"/>
              <a:cs typeface="Calibri"/>
              <a:sym typeface="Calibri"/>
            </a:endParaRPr>
          </a:p>
        </p:txBody>
      </p:sp>
      <p:pic>
        <p:nvPicPr>
          <p:cNvPr id="172" name="Google Shape;172;p19"/>
          <p:cNvPicPr preferRelativeResize="0"/>
          <p:nvPr/>
        </p:nvPicPr>
        <p:blipFill>
          <a:blip r:embed="rId3">
            <a:alphaModFix/>
          </a:blip>
          <a:stretch>
            <a:fillRect/>
          </a:stretch>
        </p:blipFill>
        <p:spPr>
          <a:xfrm>
            <a:off x="8658650" y="2961175"/>
            <a:ext cx="3056750" cy="2208900"/>
          </a:xfrm>
          <a:prstGeom prst="rect">
            <a:avLst/>
          </a:prstGeom>
          <a:noFill/>
          <a:ln>
            <a:noFill/>
          </a:ln>
        </p:spPr>
      </p:pic>
      <p:sp>
        <p:nvSpPr>
          <p:cNvPr id="4" name="Google Shape;129;p15">
            <a:extLst>
              <a:ext uri="{FF2B5EF4-FFF2-40B4-BE49-F238E27FC236}">
                <a16:creationId xmlns:a16="http://schemas.microsoft.com/office/drawing/2014/main" id="{B9E34B25-892E-4834-A91B-5BB47DD3AD62}"/>
              </a:ext>
            </a:extLst>
          </p:cNvPr>
          <p:cNvSpPr txBox="1"/>
          <p:nvPr/>
        </p:nvSpPr>
        <p:spPr>
          <a:xfrm>
            <a:off x="11467643" y="6288258"/>
            <a:ext cx="548640" cy="430887"/>
          </a:xfrm>
          <a:prstGeom prst="rect">
            <a:avLst/>
          </a:prstGeom>
          <a:solidFill>
            <a:srgbClr val="8DA9DB"/>
          </a:solidFill>
          <a:ln w="9525"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1100" b="1" i="0" u="none" strike="noStrike" cap="none" dirty="0">
                <a:solidFill>
                  <a:schemeClr val="dk1"/>
                </a:solidFill>
                <a:latin typeface="Calibri"/>
                <a:ea typeface="Calibri"/>
                <a:cs typeface="Calibri"/>
                <a:sym typeface="Calibri"/>
              </a:rPr>
              <a:t>Page 2.3</a:t>
            </a:r>
            <a:endParaRPr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20"/>
          <p:cNvSpPr txBox="1"/>
          <p:nvPr/>
        </p:nvSpPr>
        <p:spPr>
          <a:xfrm>
            <a:off x="1097300" y="895000"/>
            <a:ext cx="8977500" cy="4356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IN" sz="1900" b="1">
                <a:latin typeface="Calibri"/>
                <a:ea typeface="Calibri"/>
                <a:cs typeface="Calibri"/>
                <a:sym typeface="Calibri"/>
              </a:rPr>
              <a:t>TORSIONAL (for chassis)</a:t>
            </a:r>
            <a:endParaRPr>
              <a:latin typeface="Calibri"/>
              <a:ea typeface="Calibri"/>
              <a:cs typeface="Calibri"/>
              <a:sym typeface="Calibri"/>
            </a:endParaRPr>
          </a:p>
          <a:p>
            <a:pPr marL="0" lvl="0" indent="0" algn="l" rtl="0">
              <a:spcBef>
                <a:spcPts val="0"/>
              </a:spcBef>
              <a:spcAft>
                <a:spcPts val="0"/>
              </a:spcAft>
              <a:buNone/>
            </a:pPr>
            <a:r>
              <a:rPr lang="en-IN" sz="1800">
                <a:latin typeface="Calibri"/>
                <a:ea typeface="Calibri"/>
                <a:cs typeface="Calibri"/>
                <a:sym typeface="Calibri"/>
              </a:rPr>
              <a:t>For the boundary conditions of the torsional test, the front suspension mounting members on the chassis were given forces in opposite directions and the rear suspension mounting points were kept fixed.</a:t>
            </a:r>
            <a:endParaRPr sz="1800">
              <a:latin typeface="Calibri"/>
              <a:ea typeface="Calibri"/>
              <a:cs typeface="Calibri"/>
              <a:sym typeface="Calibri"/>
            </a:endParaRPr>
          </a:p>
          <a:p>
            <a:pPr marL="0" lvl="0" indent="0" algn="l" rtl="0">
              <a:spcBef>
                <a:spcPts val="0"/>
              </a:spcBef>
              <a:spcAft>
                <a:spcPts val="0"/>
              </a:spcAft>
              <a:buNone/>
            </a:pPr>
            <a:endParaRPr sz="1800">
              <a:latin typeface="Calibri"/>
              <a:ea typeface="Calibri"/>
              <a:cs typeface="Calibri"/>
              <a:sym typeface="Calibri"/>
            </a:endParaRPr>
          </a:p>
          <a:p>
            <a:pPr marL="0" lvl="0" indent="0" algn="l" rtl="0">
              <a:spcBef>
                <a:spcPts val="0"/>
              </a:spcBef>
              <a:spcAft>
                <a:spcPts val="0"/>
              </a:spcAft>
              <a:buNone/>
            </a:pPr>
            <a:r>
              <a:rPr lang="en-IN" sz="1800">
                <a:latin typeface="Calibri"/>
                <a:ea typeface="Calibri"/>
                <a:cs typeface="Calibri"/>
                <a:sym typeface="Calibri"/>
              </a:rPr>
              <a:t>ASSUMPTIONS:</a:t>
            </a:r>
            <a:endParaRPr sz="1800">
              <a:latin typeface="Calibri"/>
              <a:ea typeface="Calibri"/>
              <a:cs typeface="Calibri"/>
              <a:sym typeface="Calibri"/>
            </a:endParaRPr>
          </a:p>
          <a:p>
            <a:pPr marL="457200" lvl="0" indent="-342900" algn="l" rtl="0">
              <a:spcBef>
                <a:spcPts val="0"/>
              </a:spcBef>
              <a:spcAft>
                <a:spcPts val="0"/>
              </a:spcAft>
              <a:buSzPts val="1800"/>
              <a:buFont typeface="Calibri"/>
              <a:buChar char="●"/>
            </a:pPr>
            <a:r>
              <a:rPr lang="en-IN" sz="1800">
                <a:latin typeface="Calibri"/>
                <a:ea typeface="Calibri"/>
                <a:cs typeface="Calibri"/>
                <a:sym typeface="Calibri"/>
              </a:rPr>
              <a:t>The vehicle undergoes a torsional force on its suspension members.</a:t>
            </a:r>
            <a:endParaRPr sz="1800">
              <a:latin typeface="Calibri"/>
              <a:ea typeface="Calibri"/>
              <a:cs typeface="Calibri"/>
              <a:sym typeface="Calibri"/>
            </a:endParaRPr>
          </a:p>
          <a:p>
            <a:pPr marL="457200" lvl="0" indent="-342900" algn="l" rtl="0">
              <a:spcBef>
                <a:spcPts val="0"/>
              </a:spcBef>
              <a:spcAft>
                <a:spcPts val="0"/>
              </a:spcAft>
              <a:buSzPts val="1800"/>
              <a:buFont typeface="Calibri"/>
              <a:buChar char="●"/>
            </a:pPr>
            <a:r>
              <a:rPr lang="en-IN" sz="1800">
                <a:latin typeface="Calibri"/>
                <a:ea typeface="Calibri"/>
                <a:cs typeface="Calibri"/>
                <a:sym typeface="Calibri"/>
              </a:rPr>
              <a:t>The acceleration (a) of  the vehicle is 1G based on relative tests. </a:t>
            </a:r>
            <a:endParaRPr sz="1800">
              <a:latin typeface="Calibri"/>
              <a:ea typeface="Calibri"/>
              <a:cs typeface="Calibri"/>
              <a:sym typeface="Calibri"/>
            </a:endParaRPr>
          </a:p>
          <a:p>
            <a:pPr marL="457200" lvl="0" indent="-342900" algn="l" rtl="0">
              <a:spcBef>
                <a:spcPts val="0"/>
              </a:spcBef>
              <a:spcAft>
                <a:spcPts val="0"/>
              </a:spcAft>
              <a:buSzPts val="1800"/>
              <a:buFont typeface="Calibri"/>
              <a:buChar char="●"/>
            </a:pPr>
            <a:r>
              <a:rPr lang="en-IN" sz="1800">
                <a:latin typeface="Calibri"/>
                <a:ea typeface="Calibri"/>
                <a:cs typeface="Calibri"/>
                <a:sym typeface="Calibri"/>
              </a:rPr>
              <a:t>Mass of the vehicle is 270 kgs. [120kg (</a:t>
            </a:r>
            <a:r>
              <a:rPr lang="en-IN" sz="1800" i="1">
                <a:latin typeface="Calibri"/>
                <a:ea typeface="Calibri"/>
                <a:cs typeface="Calibri"/>
                <a:sym typeface="Calibri"/>
              </a:rPr>
              <a:t>Total vehicle</a:t>
            </a:r>
            <a:r>
              <a:rPr lang="en-IN" sz="1800">
                <a:latin typeface="Calibri"/>
                <a:ea typeface="Calibri"/>
                <a:cs typeface="Calibri"/>
                <a:sym typeface="Calibri"/>
              </a:rPr>
              <a:t>) + 75x2 (</a:t>
            </a:r>
            <a:r>
              <a:rPr lang="en-IN" sz="1800" i="1">
                <a:latin typeface="Calibri"/>
                <a:ea typeface="Calibri"/>
                <a:cs typeface="Calibri"/>
                <a:sym typeface="Calibri"/>
              </a:rPr>
              <a:t>Drivers</a:t>
            </a:r>
            <a:r>
              <a:rPr lang="en-IN" sz="1800">
                <a:latin typeface="Calibri"/>
                <a:ea typeface="Calibri"/>
                <a:cs typeface="Calibri"/>
                <a:sym typeface="Calibri"/>
              </a:rPr>
              <a:t>)]</a:t>
            </a:r>
            <a:endParaRPr sz="1800">
              <a:latin typeface="Calibri"/>
              <a:ea typeface="Calibri"/>
              <a:cs typeface="Calibri"/>
              <a:sym typeface="Calibri"/>
            </a:endParaRPr>
          </a:p>
          <a:p>
            <a:pPr marL="457200" lvl="0" indent="0" algn="l" rtl="0">
              <a:spcBef>
                <a:spcPts val="0"/>
              </a:spcBef>
              <a:spcAft>
                <a:spcPts val="0"/>
              </a:spcAft>
              <a:buNone/>
            </a:pPr>
            <a:endParaRPr sz="1800">
              <a:latin typeface="Calibri"/>
              <a:ea typeface="Calibri"/>
              <a:cs typeface="Calibri"/>
              <a:sym typeface="Calibri"/>
            </a:endParaRPr>
          </a:p>
          <a:p>
            <a:pPr marL="0" lvl="0" indent="0" algn="l" rtl="0">
              <a:spcBef>
                <a:spcPts val="0"/>
              </a:spcBef>
              <a:spcAft>
                <a:spcPts val="0"/>
              </a:spcAft>
              <a:buNone/>
            </a:pPr>
            <a:r>
              <a:rPr lang="en-IN" sz="1800">
                <a:latin typeface="Calibri"/>
                <a:ea typeface="Calibri"/>
                <a:cs typeface="Calibri"/>
                <a:sym typeface="Calibri"/>
              </a:rPr>
              <a:t>CALCULATIONS:</a:t>
            </a:r>
            <a:endParaRPr sz="1800">
              <a:latin typeface="Calibri"/>
              <a:ea typeface="Calibri"/>
              <a:cs typeface="Calibri"/>
              <a:sym typeface="Calibri"/>
            </a:endParaRPr>
          </a:p>
          <a:p>
            <a:pPr marL="0" lvl="0" indent="0" algn="l" rtl="0">
              <a:spcBef>
                <a:spcPts val="0"/>
              </a:spcBef>
              <a:spcAft>
                <a:spcPts val="0"/>
              </a:spcAft>
              <a:buNone/>
            </a:pPr>
            <a:r>
              <a:rPr lang="en-IN" sz="1800">
                <a:latin typeface="Calibri"/>
                <a:ea typeface="Calibri"/>
                <a:cs typeface="Calibri"/>
                <a:sym typeface="Calibri"/>
              </a:rPr>
              <a:t>F = m x a ; </a:t>
            </a:r>
            <a:endParaRPr sz="1800">
              <a:latin typeface="Calibri"/>
              <a:ea typeface="Calibri"/>
              <a:cs typeface="Calibri"/>
              <a:sym typeface="Calibri"/>
            </a:endParaRPr>
          </a:p>
          <a:p>
            <a:pPr marL="0" lvl="0" indent="0" algn="l" rtl="0">
              <a:spcBef>
                <a:spcPts val="0"/>
              </a:spcBef>
              <a:spcAft>
                <a:spcPts val="0"/>
              </a:spcAft>
              <a:buNone/>
            </a:pPr>
            <a:r>
              <a:rPr lang="en-IN" sz="1800">
                <a:latin typeface="Calibri"/>
                <a:ea typeface="Calibri"/>
                <a:cs typeface="Calibri"/>
                <a:sym typeface="Calibri"/>
              </a:rPr>
              <a:t> = 270 x (1G)  =270 x 1 x 9.81 </a:t>
            </a:r>
            <a:endParaRPr sz="1800">
              <a:latin typeface="Calibri"/>
              <a:ea typeface="Calibri"/>
              <a:cs typeface="Calibri"/>
              <a:sym typeface="Calibri"/>
            </a:endParaRPr>
          </a:p>
          <a:p>
            <a:pPr marL="0" lvl="0" indent="0" algn="l" rtl="0">
              <a:spcBef>
                <a:spcPts val="0"/>
              </a:spcBef>
              <a:spcAft>
                <a:spcPts val="0"/>
              </a:spcAft>
              <a:buNone/>
            </a:pPr>
            <a:r>
              <a:rPr lang="en-IN" sz="1800" b="1">
                <a:latin typeface="Calibri"/>
                <a:ea typeface="Calibri"/>
                <a:cs typeface="Calibri"/>
                <a:sym typeface="Calibri"/>
              </a:rPr>
              <a:t>F = 2648.7 N </a:t>
            </a:r>
            <a:endParaRPr sz="1800">
              <a:latin typeface="Calibri"/>
              <a:ea typeface="Calibri"/>
              <a:cs typeface="Calibri"/>
              <a:sym typeface="Calibri"/>
            </a:endParaRPr>
          </a:p>
          <a:p>
            <a:pPr marL="0" lvl="0" indent="0" algn="l" rtl="0">
              <a:spcBef>
                <a:spcPts val="0"/>
              </a:spcBef>
              <a:spcAft>
                <a:spcPts val="0"/>
              </a:spcAft>
              <a:buNone/>
            </a:pPr>
            <a:endParaRPr sz="1800">
              <a:latin typeface="Calibri"/>
              <a:ea typeface="Calibri"/>
              <a:cs typeface="Calibri"/>
              <a:sym typeface="Calibri"/>
            </a:endParaRPr>
          </a:p>
        </p:txBody>
      </p:sp>
      <p:sp>
        <p:nvSpPr>
          <p:cNvPr id="3" name="Google Shape;129;p15">
            <a:extLst>
              <a:ext uri="{FF2B5EF4-FFF2-40B4-BE49-F238E27FC236}">
                <a16:creationId xmlns:a16="http://schemas.microsoft.com/office/drawing/2014/main" id="{817F6A63-C66E-4399-BE5E-905DCB38D457}"/>
              </a:ext>
            </a:extLst>
          </p:cNvPr>
          <p:cNvSpPr txBox="1"/>
          <p:nvPr/>
        </p:nvSpPr>
        <p:spPr>
          <a:xfrm>
            <a:off x="11467643" y="6288258"/>
            <a:ext cx="548640" cy="430887"/>
          </a:xfrm>
          <a:prstGeom prst="rect">
            <a:avLst/>
          </a:prstGeom>
          <a:solidFill>
            <a:srgbClr val="8DA9DB"/>
          </a:solidFill>
          <a:ln w="9525"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1100" b="1" i="0" u="none" strike="noStrike" cap="none" dirty="0">
                <a:solidFill>
                  <a:schemeClr val="dk1"/>
                </a:solidFill>
                <a:latin typeface="Calibri"/>
                <a:ea typeface="Calibri"/>
                <a:cs typeface="Calibri"/>
                <a:sym typeface="Calibri"/>
              </a:rPr>
              <a:t>Page 2.4</a:t>
            </a:r>
            <a:endParaRPr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21"/>
          <p:cNvSpPr txBox="1"/>
          <p:nvPr/>
        </p:nvSpPr>
        <p:spPr>
          <a:xfrm>
            <a:off x="1069868" y="904144"/>
            <a:ext cx="8977500" cy="5464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IN" sz="1900" b="1">
                <a:latin typeface="Calibri"/>
                <a:ea typeface="Calibri"/>
                <a:cs typeface="Calibri"/>
                <a:sym typeface="Calibri"/>
              </a:rPr>
              <a:t>FRONT ROLLOVER</a:t>
            </a:r>
            <a:endParaRPr>
              <a:latin typeface="Calibri"/>
              <a:ea typeface="Calibri"/>
              <a:cs typeface="Calibri"/>
              <a:sym typeface="Calibri"/>
            </a:endParaRPr>
          </a:p>
          <a:p>
            <a:pPr marL="0" lvl="0" indent="0" algn="l" rtl="0">
              <a:spcBef>
                <a:spcPts val="0"/>
              </a:spcBef>
              <a:spcAft>
                <a:spcPts val="0"/>
              </a:spcAft>
              <a:buNone/>
            </a:pPr>
            <a:r>
              <a:rPr lang="en-IN" sz="1800">
                <a:latin typeface="Calibri"/>
                <a:ea typeface="Calibri"/>
                <a:cs typeface="Calibri"/>
                <a:sym typeface="Calibri"/>
              </a:rPr>
              <a:t>For the boundary conditions of the front rollover, the bottom members on the chassis were fixed and force was  applied on topmost members of the chassis.</a:t>
            </a:r>
            <a:endParaRPr sz="1800">
              <a:latin typeface="Calibri"/>
              <a:ea typeface="Calibri"/>
              <a:cs typeface="Calibri"/>
              <a:sym typeface="Calibri"/>
            </a:endParaRPr>
          </a:p>
          <a:p>
            <a:pPr marL="0" lvl="0" indent="0" algn="l" rtl="0">
              <a:spcBef>
                <a:spcPts val="0"/>
              </a:spcBef>
              <a:spcAft>
                <a:spcPts val="0"/>
              </a:spcAft>
              <a:buNone/>
            </a:pPr>
            <a:endParaRPr sz="1800">
              <a:latin typeface="Calibri"/>
              <a:ea typeface="Calibri"/>
              <a:cs typeface="Calibri"/>
              <a:sym typeface="Calibri"/>
            </a:endParaRPr>
          </a:p>
          <a:p>
            <a:pPr marL="0" lvl="0" indent="0" algn="l" rtl="0">
              <a:spcBef>
                <a:spcPts val="0"/>
              </a:spcBef>
              <a:spcAft>
                <a:spcPts val="0"/>
              </a:spcAft>
              <a:buNone/>
            </a:pPr>
            <a:r>
              <a:rPr lang="en-IN" sz="1800">
                <a:latin typeface="Calibri"/>
                <a:ea typeface="Calibri"/>
                <a:cs typeface="Calibri"/>
                <a:sym typeface="Calibri"/>
              </a:rPr>
              <a:t>ASSUMPTIONS:</a:t>
            </a:r>
            <a:endParaRPr sz="1800">
              <a:latin typeface="Calibri"/>
              <a:ea typeface="Calibri"/>
              <a:cs typeface="Calibri"/>
              <a:sym typeface="Calibri"/>
            </a:endParaRPr>
          </a:p>
          <a:p>
            <a:pPr marL="457200" lvl="0" indent="-342900" algn="l" rtl="0">
              <a:spcBef>
                <a:spcPts val="0"/>
              </a:spcBef>
              <a:spcAft>
                <a:spcPts val="0"/>
              </a:spcAft>
              <a:buSzPts val="1800"/>
              <a:buFont typeface="Calibri"/>
              <a:buChar char="●"/>
            </a:pPr>
            <a:r>
              <a:rPr lang="en-IN" sz="1800">
                <a:latin typeface="Calibri"/>
                <a:ea typeface="Calibri"/>
                <a:cs typeface="Calibri"/>
                <a:sym typeface="Calibri"/>
              </a:rPr>
              <a:t>The vehicle has rolled over and is upside down on the  ground</a:t>
            </a:r>
            <a:endParaRPr sz="1800">
              <a:latin typeface="Calibri"/>
              <a:ea typeface="Calibri"/>
              <a:cs typeface="Calibri"/>
              <a:sym typeface="Calibri"/>
            </a:endParaRPr>
          </a:p>
          <a:p>
            <a:pPr marL="457200" lvl="0" indent="-342900" algn="l" rtl="0">
              <a:spcBef>
                <a:spcPts val="0"/>
              </a:spcBef>
              <a:spcAft>
                <a:spcPts val="0"/>
              </a:spcAft>
              <a:buSzPts val="1800"/>
              <a:buFont typeface="Calibri"/>
              <a:buChar char="●"/>
            </a:pPr>
            <a:r>
              <a:rPr lang="en-IN" sz="1800">
                <a:latin typeface="Calibri"/>
                <a:ea typeface="Calibri"/>
                <a:cs typeface="Calibri"/>
                <a:sym typeface="Calibri"/>
              </a:rPr>
              <a:t>The acceleration (a) of  the vehicle is 2G based on relative crash tests. </a:t>
            </a:r>
            <a:endParaRPr sz="1800">
              <a:latin typeface="Calibri"/>
              <a:ea typeface="Calibri"/>
              <a:cs typeface="Calibri"/>
              <a:sym typeface="Calibri"/>
            </a:endParaRPr>
          </a:p>
          <a:p>
            <a:pPr marL="457200" lvl="0" indent="-342900" algn="l" rtl="0">
              <a:spcBef>
                <a:spcPts val="0"/>
              </a:spcBef>
              <a:spcAft>
                <a:spcPts val="0"/>
              </a:spcAft>
              <a:buSzPts val="1800"/>
              <a:buFont typeface="Calibri"/>
              <a:buChar char="●"/>
            </a:pPr>
            <a:r>
              <a:rPr lang="en-IN" sz="1800">
                <a:latin typeface="Calibri"/>
                <a:ea typeface="Calibri"/>
                <a:cs typeface="Calibri"/>
                <a:sym typeface="Calibri"/>
              </a:rPr>
              <a:t>The impact time (t) of the collision is around 0.3 seconds.</a:t>
            </a:r>
            <a:endParaRPr sz="1800">
              <a:latin typeface="Calibri"/>
              <a:ea typeface="Calibri"/>
              <a:cs typeface="Calibri"/>
              <a:sym typeface="Calibri"/>
            </a:endParaRPr>
          </a:p>
          <a:p>
            <a:pPr marL="457200" lvl="0" indent="-342900" algn="l" rtl="0">
              <a:spcBef>
                <a:spcPts val="0"/>
              </a:spcBef>
              <a:spcAft>
                <a:spcPts val="0"/>
              </a:spcAft>
              <a:buSzPts val="1800"/>
              <a:buFont typeface="Calibri"/>
              <a:buChar char="●"/>
            </a:pPr>
            <a:r>
              <a:rPr lang="en-IN" sz="1800">
                <a:latin typeface="Calibri"/>
                <a:ea typeface="Calibri"/>
                <a:cs typeface="Calibri"/>
                <a:sym typeface="Calibri"/>
              </a:rPr>
              <a:t>Mass of the vehicle is 270 kgs. [120kg (</a:t>
            </a:r>
            <a:r>
              <a:rPr lang="en-IN" sz="1800" i="1">
                <a:latin typeface="Calibri"/>
                <a:ea typeface="Calibri"/>
                <a:cs typeface="Calibri"/>
                <a:sym typeface="Calibri"/>
              </a:rPr>
              <a:t>Total vehicle</a:t>
            </a:r>
            <a:r>
              <a:rPr lang="en-IN" sz="1800">
                <a:latin typeface="Calibri"/>
                <a:ea typeface="Calibri"/>
                <a:cs typeface="Calibri"/>
                <a:sym typeface="Calibri"/>
              </a:rPr>
              <a:t>) + 75x2 (</a:t>
            </a:r>
            <a:r>
              <a:rPr lang="en-IN" sz="1800" i="1">
                <a:latin typeface="Calibri"/>
                <a:ea typeface="Calibri"/>
                <a:cs typeface="Calibri"/>
                <a:sym typeface="Calibri"/>
              </a:rPr>
              <a:t>Drivers</a:t>
            </a:r>
            <a:r>
              <a:rPr lang="en-IN" sz="1800">
                <a:latin typeface="Calibri"/>
                <a:ea typeface="Calibri"/>
                <a:cs typeface="Calibri"/>
                <a:sym typeface="Calibri"/>
              </a:rPr>
              <a:t>)]</a:t>
            </a:r>
            <a:endParaRPr sz="1800">
              <a:latin typeface="Calibri"/>
              <a:ea typeface="Calibri"/>
              <a:cs typeface="Calibri"/>
              <a:sym typeface="Calibri"/>
            </a:endParaRPr>
          </a:p>
          <a:p>
            <a:pPr marL="457200" lvl="0" indent="0" algn="l" rtl="0">
              <a:spcBef>
                <a:spcPts val="0"/>
              </a:spcBef>
              <a:spcAft>
                <a:spcPts val="0"/>
              </a:spcAft>
              <a:buNone/>
            </a:pPr>
            <a:endParaRPr sz="1800">
              <a:latin typeface="Calibri"/>
              <a:ea typeface="Calibri"/>
              <a:cs typeface="Calibri"/>
              <a:sym typeface="Calibri"/>
            </a:endParaRPr>
          </a:p>
          <a:p>
            <a:pPr marL="0" lvl="0" indent="0" algn="l" rtl="0">
              <a:spcBef>
                <a:spcPts val="0"/>
              </a:spcBef>
              <a:spcAft>
                <a:spcPts val="0"/>
              </a:spcAft>
              <a:buNone/>
            </a:pPr>
            <a:r>
              <a:rPr lang="en-IN" sz="1800">
                <a:latin typeface="Calibri"/>
                <a:ea typeface="Calibri"/>
                <a:cs typeface="Calibri"/>
                <a:sym typeface="Calibri"/>
              </a:rPr>
              <a:t>CALCULATIONS:</a:t>
            </a:r>
            <a:endParaRPr sz="1800">
              <a:latin typeface="Calibri"/>
              <a:ea typeface="Calibri"/>
              <a:cs typeface="Calibri"/>
              <a:sym typeface="Calibri"/>
            </a:endParaRPr>
          </a:p>
          <a:p>
            <a:pPr marL="0" lvl="0" indent="0" algn="l" rtl="0">
              <a:spcBef>
                <a:spcPts val="0"/>
              </a:spcBef>
              <a:spcAft>
                <a:spcPts val="0"/>
              </a:spcAft>
              <a:buNone/>
            </a:pPr>
            <a:r>
              <a:rPr lang="en-IN" sz="1800">
                <a:latin typeface="Calibri"/>
                <a:ea typeface="Calibri"/>
                <a:cs typeface="Calibri"/>
                <a:sym typeface="Calibri"/>
              </a:rPr>
              <a:t>F = m x a ; </a:t>
            </a:r>
            <a:endParaRPr sz="1800">
              <a:latin typeface="Calibri"/>
              <a:ea typeface="Calibri"/>
              <a:cs typeface="Calibri"/>
              <a:sym typeface="Calibri"/>
            </a:endParaRPr>
          </a:p>
          <a:p>
            <a:pPr marL="0" lvl="0" indent="0" algn="l" rtl="0">
              <a:spcBef>
                <a:spcPts val="0"/>
              </a:spcBef>
              <a:spcAft>
                <a:spcPts val="0"/>
              </a:spcAft>
              <a:buNone/>
            </a:pPr>
            <a:r>
              <a:rPr lang="en-IN" sz="1800">
                <a:latin typeface="Calibri"/>
                <a:ea typeface="Calibri"/>
                <a:cs typeface="Calibri"/>
                <a:sym typeface="Calibri"/>
              </a:rPr>
              <a:t> = 270 x (2G)  =270 x 2 x 9.81 </a:t>
            </a:r>
            <a:endParaRPr sz="1800">
              <a:latin typeface="Calibri"/>
              <a:ea typeface="Calibri"/>
              <a:cs typeface="Calibri"/>
              <a:sym typeface="Calibri"/>
            </a:endParaRPr>
          </a:p>
          <a:p>
            <a:pPr marL="0" lvl="0" indent="0" algn="l" rtl="0">
              <a:spcBef>
                <a:spcPts val="0"/>
              </a:spcBef>
              <a:spcAft>
                <a:spcPts val="0"/>
              </a:spcAft>
              <a:buNone/>
            </a:pPr>
            <a:r>
              <a:rPr lang="en-IN" sz="1800" b="1">
                <a:latin typeface="Calibri"/>
                <a:ea typeface="Calibri"/>
                <a:cs typeface="Calibri"/>
                <a:sym typeface="Calibri"/>
              </a:rPr>
              <a:t>F = 5297.4 N </a:t>
            </a:r>
            <a:endParaRPr sz="1800">
              <a:latin typeface="Calibri"/>
              <a:ea typeface="Calibri"/>
              <a:cs typeface="Calibri"/>
              <a:sym typeface="Calibri"/>
            </a:endParaRPr>
          </a:p>
          <a:p>
            <a:pPr marL="0" lvl="0" indent="0" algn="l" rtl="0">
              <a:spcBef>
                <a:spcPts val="0"/>
              </a:spcBef>
              <a:spcAft>
                <a:spcPts val="0"/>
              </a:spcAft>
              <a:buNone/>
            </a:pPr>
            <a:endParaRPr sz="1800">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IN" sz="1800">
                <a:latin typeface="Calibri"/>
                <a:ea typeface="Calibri"/>
                <a:cs typeface="Calibri"/>
                <a:sym typeface="Calibri"/>
              </a:rPr>
              <a:t>From the graph , at FOS 1.5 (approx) the value of force is 2.5G.</a:t>
            </a:r>
            <a:endParaRPr sz="1800">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IN" sz="1800">
                <a:latin typeface="Calibri"/>
                <a:ea typeface="Calibri"/>
                <a:cs typeface="Calibri"/>
                <a:sym typeface="Calibri"/>
              </a:rPr>
              <a:t>The value of force under which vehicle is deemed to be safe is 6,621.75 N.</a:t>
            </a:r>
            <a:endParaRPr sz="1800">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endParaRPr sz="1800">
              <a:latin typeface="Calibri"/>
              <a:ea typeface="Calibri"/>
              <a:cs typeface="Calibri"/>
              <a:sym typeface="Calibri"/>
            </a:endParaRPr>
          </a:p>
          <a:p>
            <a:pPr marL="0" lvl="0" indent="0" algn="l" rtl="0">
              <a:spcBef>
                <a:spcPts val="0"/>
              </a:spcBef>
              <a:spcAft>
                <a:spcPts val="0"/>
              </a:spcAft>
              <a:buNone/>
            </a:pPr>
            <a:endParaRPr sz="1800">
              <a:latin typeface="Calibri"/>
              <a:ea typeface="Calibri"/>
              <a:cs typeface="Calibri"/>
              <a:sym typeface="Calibri"/>
            </a:endParaRPr>
          </a:p>
        </p:txBody>
      </p:sp>
      <p:pic>
        <p:nvPicPr>
          <p:cNvPr id="185" name="Google Shape;185;p21"/>
          <p:cNvPicPr preferRelativeResize="0"/>
          <p:nvPr/>
        </p:nvPicPr>
        <p:blipFill>
          <a:blip r:embed="rId3">
            <a:alphaModFix/>
          </a:blip>
          <a:stretch>
            <a:fillRect/>
          </a:stretch>
        </p:blipFill>
        <p:spPr>
          <a:xfrm>
            <a:off x="8385452" y="2790727"/>
            <a:ext cx="3487575" cy="2170286"/>
          </a:xfrm>
          <a:prstGeom prst="rect">
            <a:avLst/>
          </a:prstGeom>
          <a:noFill/>
          <a:ln>
            <a:noFill/>
          </a:ln>
        </p:spPr>
      </p:pic>
      <p:sp>
        <p:nvSpPr>
          <p:cNvPr id="4" name="Google Shape;129;p15">
            <a:extLst>
              <a:ext uri="{FF2B5EF4-FFF2-40B4-BE49-F238E27FC236}">
                <a16:creationId xmlns:a16="http://schemas.microsoft.com/office/drawing/2014/main" id="{66AC5B54-A300-4218-86FA-9ABC210ADB4D}"/>
              </a:ext>
            </a:extLst>
          </p:cNvPr>
          <p:cNvSpPr txBox="1"/>
          <p:nvPr/>
        </p:nvSpPr>
        <p:spPr>
          <a:xfrm>
            <a:off x="11467643" y="6288258"/>
            <a:ext cx="548640" cy="430887"/>
          </a:xfrm>
          <a:prstGeom prst="rect">
            <a:avLst/>
          </a:prstGeom>
          <a:solidFill>
            <a:srgbClr val="8DA9DB"/>
          </a:solidFill>
          <a:ln w="9525"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1100" b="1" i="0" u="none" strike="noStrike" cap="none" dirty="0">
                <a:solidFill>
                  <a:schemeClr val="dk1"/>
                </a:solidFill>
                <a:latin typeface="Calibri"/>
                <a:ea typeface="Calibri"/>
                <a:cs typeface="Calibri"/>
                <a:sym typeface="Calibri"/>
              </a:rPr>
              <a:t>Page 2.5</a:t>
            </a:r>
            <a:endParaRPr dirty="0"/>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TotalTime>
  <Words>3548</Words>
  <Application>Microsoft Office PowerPoint</Application>
  <PresentationFormat>Widescreen</PresentationFormat>
  <Paragraphs>836</Paragraphs>
  <Slides>66</Slides>
  <Notes>66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66</vt:i4>
      </vt:variant>
    </vt:vector>
  </HeadingPairs>
  <TitlesOfParts>
    <vt:vector size="73" baseType="lpstr">
      <vt:lpstr>Times New Roman</vt:lpstr>
      <vt:lpstr>Cambria</vt:lpstr>
      <vt:lpstr>Calibri</vt:lpstr>
      <vt:lpstr>Gentium Basic</vt:lpstr>
      <vt:lpstr>Bookman Old Style</vt:lpstr>
      <vt:lpstr>Arial</vt:lpstr>
      <vt:lpstr>Office Theme</vt:lpstr>
      <vt:lpstr>PowerPoint Presentation</vt:lpstr>
      <vt:lpstr>Content</vt:lpstr>
      <vt:lpstr>Vehicle Design</vt:lpstr>
      <vt:lpstr>Chassis Design</vt:lpstr>
      <vt:lpstr>Impact Load Calculation</vt:lpstr>
      <vt:lpstr>PowerPoint Presentation</vt:lpstr>
      <vt:lpstr>PowerPoint Presentation</vt:lpstr>
      <vt:lpstr>PowerPoint Presentation</vt:lpstr>
      <vt:lpstr>PowerPoint Presentation</vt:lpstr>
      <vt:lpstr>PowerPoint Presentation</vt:lpstr>
      <vt:lpstr>Hardpoint Load Calculation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FE modelling and CAE Analysis of Frame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FE modelling and CAE Analysis of Frame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FE modelling and CAE Analysis of Frame</vt:lpstr>
      <vt:lpstr>FRONT SUSPENSION (Iteration 1)  Pre - processing  </vt:lpstr>
      <vt:lpstr>FRONT SUSPENSION (Iteration 1)  Post- processing:</vt:lpstr>
      <vt:lpstr>FRONT SUSPENSION (Iteration 2)  Pre - processing  </vt:lpstr>
      <vt:lpstr>FRONT SUSPENSION (Iteration 2)  Post- processing:</vt:lpstr>
      <vt:lpstr>PowerPoint Presentation</vt:lpstr>
      <vt:lpstr>MOUNTING TABS   Pre-Processing</vt:lpstr>
      <vt:lpstr>MOUNTING TABS  Post- processing</vt:lpstr>
      <vt:lpstr>REAR SUSPENSION HARDPOINT (Iteration 1)  Pre- processing</vt:lpstr>
      <vt:lpstr>REAR SUSPENSION HARDPOINT (Iteration 1)  Post-processing</vt:lpstr>
      <vt:lpstr>REAR SUSPENSION HARDPOINT (Iteration 2)  Pre- processing</vt:lpstr>
      <vt:lpstr>REAR SUSPENSION HARDPOINT (Iteration 2)  Post-processing</vt:lpstr>
      <vt:lpstr>PowerPoint Presentation</vt:lpstr>
      <vt:lpstr>Summary of results:</vt:lpstr>
      <vt:lpstr>PowerPoint Presentation</vt:lpstr>
      <vt:lpstr>PowerPoint Presentation</vt:lpstr>
      <vt:lpstr>MATERIAL SPECIFICATIONS</vt:lpstr>
      <vt:lpstr>MATERIAL SPECIFICATIONS</vt:lpstr>
      <vt:lpstr>APPENDIX 1</vt:lpstr>
      <vt:lpstr>APPENDIX 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Yasin Syed</cp:lastModifiedBy>
  <cp:revision>1</cp:revision>
  <dcterms:modified xsi:type="dcterms:W3CDTF">2021-10-18T08:51:24Z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name="NXPowerLiteLastOptimized" pid="2">
    <vt:lpwstr>4549472</vt:lpwstr>
  </property>
  <property fmtid="{D5CDD505-2E9C-101B-9397-08002B2CF9AE}" name="NXPowerLiteSettings" pid="3">
    <vt:lpwstr>F7000400038000</vt:lpwstr>
  </property>
  <property fmtid="{D5CDD505-2E9C-101B-9397-08002B2CF9AE}" name="NXPowerLiteVersion" pid="4">
    <vt:lpwstr>S9.1.2</vt:lpwstr>
  </property>
</Properties>
</file>